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27.xml.rels" ContentType="application/vnd.openxmlformats-package.relationships+xml"/>
  <Override PartName="/ppt/notesSlides/_rels/notesSlide5.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0.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8.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7.jpeg" ContentType="image/jpeg"/>
  <Override PartName="/ppt/media/image44.png" ContentType="image/png"/>
  <Override PartName="/ppt/media/image43.jpeg" ContentType="image/jpeg"/>
  <Override PartName="/ppt/media/image42.png" ContentType="image/png"/>
  <Override PartName="/ppt/media/image41.png" ContentType="image/png"/>
  <Override PartName="/ppt/media/image40.png" ContentType="image/png"/>
  <Override PartName="/ppt/media/image38.jpeg" ContentType="image/jpeg"/>
  <Override PartName="/ppt/media/image16.png" ContentType="image/png"/>
  <Override PartName="/ppt/media/image15.png" ContentType="image/png"/>
  <Override PartName="/ppt/media/image14.png" ContentType="image/png"/>
  <Override PartName="/ppt/media/image13.png" ContentType="image/png"/>
  <Override PartName="/ppt/media/image2.jpeg" ContentType="image/jpeg"/>
  <Override PartName="/ppt/media/image1.jpeg" ContentType="image/jpeg"/>
  <Override PartName="/ppt/media/image36.png" ContentType="image/png"/>
  <Override PartName="/ppt/media/image11.png" ContentType="image/png"/>
  <Override PartName="/ppt/media/image3.jpeg" ContentType="image/jpeg"/>
  <Override PartName="/ppt/media/image17.png" ContentType="image/png"/>
  <Override PartName="/ppt/media/image18.png" ContentType="image/png"/>
  <Override PartName="/ppt/media/image45.png" ContentType="image/png"/>
  <Override PartName="/ppt/media/image20.png" ContentType="image/png"/>
  <Override PartName="/ppt/media/image46.png" ContentType="image/png"/>
  <Override PartName="/ppt/media/image21.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7.png" ContentType="image/png"/>
  <Override PartName="/ppt/media/image28.png" ContentType="image/png"/>
  <Override PartName="/ppt/media/image55.png" ContentType="image/png"/>
  <Override PartName="/ppt/media/image30.png" ContentType="image/png"/>
  <Override PartName="/ppt/media/image56.png" ContentType="image/png"/>
  <Override PartName="/ppt/media/image31.png" ContentType="image/png"/>
  <Override PartName="/ppt/media/image59.png" ContentType="image/png"/>
  <Override PartName="/ppt/media/image34.png" ContentType="image/png"/>
  <Override PartName="/ppt/media/image35.png" ContentType="image/png"/>
  <Override PartName="/ppt/media/image12.jpeg" ContentType="image/jpeg"/>
  <Override PartName="/ppt/media/image37.png" ContentType="image/png"/>
  <Override PartName="/ppt/media/image19.jpeg" ContentType="image/jpeg"/>
  <Override PartName="/ppt/media/image9.png" ContentType="image/png"/>
  <Override PartName="/ppt/media/image7.png" ContentType="image/png"/>
  <Override PartName="/ppt/media/image8.png" ContentType="image/png"/>
  <Override PartName="/ppt/media/image6.png" ContentType="image/png"/>
  <Override PartName="/ppt/media/image4.png" ContentType="image/png"/>
  <Override PartName="/ppt/media/image60.png" ContentType="image/png"/>
  <Override PartName="/ppt/media/image5.png" ContentType="image/png"/>
  <Override PartName="/ppt/media/media10.mp3" ContentType="application/vnd.sun.star.media"/>
  <Override PartName="/ppt/media/image57.png" ContentType="image/png"/>
  <Override PartName="/ppt/media/image32.png" ContentType="image/png"/>
  <Override PartName="/ppt/media/hdphoto1.wdp" ContentType="image/vnd.ms-photo"/>
  <Override PartName="/ppt/media/image26.png" ContentType="image/png"/>
  <Override PartName="/ppt/media/image29.jpeg" ContentType="image/jpeg"/>
  <Override PartName="/ppt/media/image39.jpeg" ContentType="image/jpeg"/>
  <Override PartName="/ppt/media/image33.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p:spPr>
        <p:txBody>
          <a:bodyPr lIns="0" rIns="0" tIns="0" bIns="0" anchor="ctr"/>
          <a:p>
            <a:r>
              <a:rPr b="0" lang="zh-CN" sz="1350" spc="-1" strike="noStrike">
                <a:solidFill>
                  <a:srgbClr val="000000"/>
                </a:solidFill>
                <a:latin typeface="Calibri"/>
              </a:rPr>
              <a:t>单击鼠标移动幻灯片</a:t>
            </a:r>
            <a:endParaRPr b="0" lang="zh-CN" sz="1350" spc="-1" strike="noStrike">
              <a:solidFill>
                <a:srgbClr val="000000"/>
              </a:solidFill>
              <a:latin typeface="Calibri"/>
            </a:endParaRPr>
          </a:p>
        </p:txBody>
      </p:sp>
      <p:sp>
        <p:nvSpPr>
          <p:cNvPr id="124"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单击编辑备注格式</a:t>
            </a:r>
            <a:endParaRPr b="0" lang="en-US" sz="2000" spc="-1" strike="noStrike">
              <a:latin typeface="Arial"/>
            </a:endParaRPr>
          </a:p>
        </p:txBody>
      </p:sp>
      <p:sp>
        <p:nvSpPr>
          <p:cNvPr id="125"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&lt;页眉&gt;</a:t>
            </a:r>
            <a:endParaRPr b="0" lang="en-US" sz="1400" spc="-1" strike="noStrike">
              <a:latin typeface="Times New Roman"/>
            </a:endParaRPr>
          </a:p>
        </p:txBody>
      </p:sp>
      <p:sp>
        <p:nvSpPr>
          <p:cNvPr id="126"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&lt;日期/时间&gt;</a:t>
            </a:r>
            <a:endParaRPr b="0" lang="en-US" sz="1400" spc="-1" strike="noStrike">
              <a:latin typeface="Times New Roman"/>
            </a:endParaRPr>
          </a:p>
        </p:txBody>
      </p:sp>
      <p:sp>
        <p:nvSpPr>
          <p:cNvPr id="127"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&lt;页脚&gt;</a:t>
            </a:r>
            <a:endParaRPr b="0" lang="en-US" sz="1400" spc="-1" strike="noStrike">
              <a:latin typeface="Times New Roman"/>
            </a:endParaRPr>
          </a:p>
        </p:txBody>
      </p:sp>
      <p:sp>
        <p:nvSpPr>
          <p:cNvPr id="128" name="PlaceHolder 6"/>
          <p:cNvSpPr>
            <a:spLocks noGrp="1"/>
          </p:cNvSpPr>
          <p:nvPr>
            <p:ph type="sldNum"/>
          </p:nvPr>
        </p:nvSpPr>
        <p:spPr>
          <a:xfrm>
            <a:off x="4278960" y="10157400"/>
            <a:ext cx="3280680" cy="534240"/>
          </a:xfrm>
          <a:prstGeom prst="rect">
            <a:avLst/>
          </a:prstGeom>
        </p:spPr>
        <p:txBody>
          <a:bodyPr lIns="0" rIns="0" tIns="0" bIns="0" anchor="b"/>
          <a:p>
            <a:pPr algn="r"/>
            <a:fld id="{6657B5A8-F2CE-4774-914C-02DA863DA7E2}"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1" name="PlaceHolder 1"/>
          <p:cNvSpPr>
            <a:spLocks noGrp="1"/>
          </p:cNvSpPr>
          <p:nvPr>
            <p:ph type="sldImg"/>
          </p:nvPr>
        </p:nvSpPr>
        <p:spPr>
          <a:xfrm>
            <a:off x="380880" y="685800"/>
            <a:ext cx="6095520" cy="3428640"/>
          </a:xfrm>
          <a:prstGeom prst="rect">
            <a:avLst/>
          </a:prstGeom>
        </p:spPr>
      </p:sp>
      <p:sp>
        <p:nvSpPr>
          <p:cNvPr id="3352"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53" name="TextShape 3"/>
          <p:cNvSpPr txBox="1"/>
          <p:nvPr/>
        </p:nvSpPr>
        <p:spPr>
          <a:xfrm>
            <a:off x="3884760" y="8685360"/>
            <a:ext cx="2971440" cy="456840"/>
          </a:xfrm>
          <a:prstGeom prst="rect">
            <a:avLst/>
          </a:prstGeom>
          <a:noFill/>
          <a:ln>
            <a:noFill/>
          </a:ln>
        </p:spPr>
        <p:txBody>
          <a:bodyPr anchor="b"/>
          <a:p>
            <a:pPr algn="r">
              <a:lnSpc>
                <a:spcPct val="100000"/>
              </a:lnSpc>
            </a:pPr>
            <a:fld id="{0670AA5F-62EC-4BD9-B9AD-FAFB3AD08219}"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8" name="PlaceHolder 1"/>
          <p:cNvSpPr>
            <a:spLocks noGrp="1"/>
          </p:cNvSpPr>
          <p:nvPr>
            <p:ph type="sldImg"/>
          </p:nvPr>
        </p:nvSpPr>
        <p:spPr>
          <a:xfrm>
            <a:off x="380880" y="685800"/>
            <a:ext cx="6095520" cy="3428640"/>
          </a:xfrm>
          <a:prstGeom prst="rect">
            <a:avLst/>
          </a:prstGeom>
        </p:spPr>
      </p:sp>
      <p:sp>
        <p:nvSpPr>
          <p:cNvPr id="3379"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80" name="TextShape 3"/>
          <p:cNvSpPr txBox="1"/>
          <p:nvPr/>
        </p:nvSpPr>
        <p:spPr>
          <a:xfrm>
            <a:off x="3884760" y="8685360"/>
            <a:ext cx="2971440" cy="456840"/>
          </a:xfrm>
          <a:prstGeom prst="rect">
            <a:avLst/>
          </a:prstGeom>
          <a:noFill/>
          <a:ln>
            <a:noFill/>
          </a:ln>
        </p:spPr>
        <p:txBody>
          <a:bodyPr anchor="b"/>
          <a:p>
            <a:pPr algn="r">
              <a:lnSpc>
                <a:spcPct val="100000"/>
              </a:lnSpc>
            </a:pPr>
            <a:fld id="{5E157290-1214-4547-B451-9D213E83727A}"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1" name="PlaceHolder 1"/>
          <p:cNvSpPr>
            <a:spLocks noGrp="1"/>
          </p:cNvSpPr>
          <p:nvPr>
            <p:ph type="sldImg"/>
          </p:nvPr>
        </p:nvSpPr>
        <p:spPr>
          <a:xfrm>
            <a:off x="380880" y="685800"/>
            <a:ext cx="6095520" cy="3428640"/>
          </a:xfrm>
          <a:prstGeom prst="rect">
            <a:avLst/>
          </a:prstGeom>
        </p:spPr>
      </p:sp>
      <p:sp>
        <p:nvSpPr>
          <p:cNvPr id="3382"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83" name="TextShape 3"/>
          <p:cNvSpPr txBox="1"/>
          <p:nvPr/>
        </p:nvSpPr>
        <p:spPr>
          <a:xfrm>
            <a:off x="3884760" y="8685360"/>
            <a:ext cx="2971440" cy="456840"/>
          </a:xfrm>
          <a:prstGeom prst="rect">
            <a:avLst/>
          </a:prstGeom>
          <a:noFill/>
          <a:ln>
            <a:noFill/>
          </a:ln>
        </p:spPr>
        <p:txBody>
          <a:bodyPr anchor="b"/>
          <a:p>
            <a:pPr algn="r">
              <a:lnSpc>
                <a:spcPct val="100000"/>
              </a:lnSpc>
            </a:pPr>
            <a:fld id="{E9DB8C06-3556-423B-A5F8-8BC9AD7BA26F}"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4" name="PlaceHolder 1"/>
          <p:cNvSpPr>
            <a:spLocks noGrp="1"/>
          </p:cNvSpPr>
          <p:nvPr>
            <p:ph type="sldImg"/>
          </p:nvPr>
        </p:nvSpPr>
        <p:spPr>
          <a:xfrm>
            <a:off x="380880" y="685800"/>
            <a:ext cx="6095520" cy="3428640"/>
          </a:xfrm>
          <a:prstGeom prst="rect">
            <a:avLst/>
          </a:prstGeom>
        </p:spPr>
      </p:sp>
      <p:sp>
        <p:nvSpPr>
          <p:cNvPr id="3385"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86" name="TextShape 3"/>
          <p:cNvSpPr txBox="1"/>
          <p:nvPr/>
        </p:nvSpPr>
        <p:spPr>
          <a:xfrm>
            <a:off x="3884760" y="8685360"/>
            <a:ext cx="2971440" cy="456840"/>
          </a:xfrm>
          <a:prstGeom prst="rect">
            <a:avLst/>
          </a:prstGeom>
          <a:noFill/>
          <a:ln>
            <a:noFill/>
          </a:ln>
        </p:spPr>
        <p:txBody>
          <a:bodyPr anchor="b"/>
          <a:p>
            <a:pPr algn="r">
              <a:lnSpc>
                <a:spcPct val="100000"/>
              </a:lnSpc>
            </a:pPr>
            <a:fld id="{01F36B88-BA82-4851-A5C9-61CA07F6FF71}"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7" name="PlaceHolder 1"/>
          <p:cNvSpPr>
            <a:spLocks noGrp="1"/>
          </p:cNvSpPr>
          <p:nvPr>
            <p:ph type="sldImg"/>
          </p:nvPr>
        </p:nvSpPr>
        <p:spPr>
          <a:xfrm>
            <a:off x="380880" y="685800"/>
            <a:ext cx="6095520" cy="3428640"/>
          </a:xfrm>
          <a:prstGeom prst="rect">
            <a:avLst/>
          </a:prstGeom>
        </p:spPr>
      </p:sp>
      <p:sp>
        <p:nvSpPr>
          <p:cNvPr id="3388"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89" name="TextShape 3"/>
          <p:cNvSpPr txBox="1"/>
          <p:nvPr/>
        </p:nvSpPr>
        <p:spPr>
          <a:xfrm>
            <a:off x="3884760" y="8685360"/>
            <a:ext cx="2971440" cy="456840"/>
          </a:xfrm>
          <a:prstGeom prst="rect">
            <a:avLst/>
          </a:prstGeom>
          <a:noFill/>
          <a:ln>
            <a:noFill/>
          </a:ln>
        </p:spPr>
        <p:txBody>
          <a:bodyPr anchor="b"/>
          <a:p>
            <a:pPr algn="r">
              <a:lnSpc>
                <a:spcPct val="100000"/>
              </a:lnSpc>
            </a:pPr>
            <a:fld id="{933EB2E4-A2D7-467E-A606-5DB0DE518322}"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0" name="PlaceHolder 1"/>
          <p:cNvSpPr>
            <a:spLocks noGrp="1"/>
          </p:cNvSpPr>
          <p:nvPr>
            <p:ph type="sldImg"/>
          </p:nvPr>
        </p:nvSpPr>
        <p:spPr>
          <a:xfrm>
            <a:off x="380880" y="685800"/>
            <a:ext cx="6095520" cy="3428640"/>
          </a:xfrm>
          <a:prstGeom prst="rect">
            <a:avLst/>
          </a:prstGeom>
        </p:spPr>
      </p:sp>
      <p:sp>
        <p:nvSpPr>
          <p:cNvPr id="3391"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92" name="TextShape 3"/>
          <p:cNvSpPr txBox="1"/>
          <p:nvPr/>
        </p:nvSpPr>
        <p:spPr>
          <a:xfrm>
            <a:off x="3884760" y="8685360"/>
            <a:ext cx="2971440" cy="456840"/>
          </a:xfrm>
          <a:prstGeom prst="rect">
            <a:avLst/>
          </a:prstGeom>
          <a:noFill/>
          <a:ln>
            <a:noFill/>
          </a:ln>
        </p:spPr>
        <p:txBody>
          <a:bodyPr anchor="b"/>
          <a:p>
            <a:pPr algn="r">
              <a:lnSpc>
                <a:spcPct val="100000"/>
              </a:lnSpc>
            </a:pPr>
            <a:fld id="{A3A1BBC0-59BE-45AC-B48E-F0FBDA049724}"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3" name="PlaceHolder 1"/>
          <p:cNvSpPr>
            <a:spLocks noGrp="1"/>
          </p:cNvSpPr>
          <p:nvPr>
            <p:ph type="sldImg"/>
          </p:nvPr>
        </p:nvSpPr>
        <p:spPr>
          <a:xfrm>
            <a:off x="380880" y="685800"/>
            <a:ext cx="6095520" cy="3428640"/>
          </a:xfrm>
          <a:prstGeom prst="rect">
            <a:avLst/>
          </a:prstGeom>
        </p:spPr>
      </p:sp>
      <p:sp>
        <p:nvSpPr>
          <p:cNvPr id="3394"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95" name="TextShape 3"/>
          <p:cNvSpPr txBox="1"/>
          <p:nvPr/>
        </p:nvSpPr>
        <p:spPr>
          <a:xfrm>
            <a:off x="3884760" y="8685360"/>
            <a:ext cx="2971440" cy="456840"/>
          </a:xfrm>
          <a:prstGeom prst="rect">
            <a:avLst/>
          </a:prstGeom>
          <a:noFill/>
          <a:ln>
            <a:noFill/>
          </a:ln>
        </p:spPr>
        <p:txBody>
          <a:bodyPr anchor="b"/>
          <a:p>
            <a:pPr algn="r">
              <a:lnSpc>
                <a:spcPct val="100000"/>
              </a:lnSpc>
            </a:pPr>
            <a:fld id="{6A65B03B-D09C-407A-9A1E-29C43E7AC7CE}"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6" name="PlaceHolder 1"/>
          <p:cNvSpPr>
            <a:spLocks noGrp="1"/>
          </p:cNvSpPr>
          <p:nvPr>
            <p:ph type="sldImg"/>
          </p:nvPr>
        </p:nvSpPr>
        <p:spPr>
          <a:xfrm>
            <a:off x="380880" y="685800"/>
            <a:ext cx="6095520" cy="3428640"/>
          </a:xfrm>
          <a:prstGeom prst="rect">
            <a:avLst/>
          </a:prstGeom>
        </p:spPr>
      </p:sp>
      <p:sp>
        <p:nvSpPr>
          <p:cNvPr id="3397"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98" name="TextShape 3"/>
          <p:cNvSpPr txBox="1"/>
          <p:nvPr/>
        </p:nvSpPr>
        <p:spPr>
          <a:xfrm>
            <a:off x="3884760" y="8685360"/>
            <a:ext cx="2971440" cy="456840"/>
          </a:xfrm>
          <a:prstGeom prst="rect">
            <a:avLst/>
          </a:prstGeom>
          <a:noFill/>
          <a:ln>
            <a:noFill/>
          </a:ln>
        </p:spPr>
        <p:txBody>
          <a:bodyPr anchor="b"/>
          <a:p>
            <a:pPr algn="r">
              <a:lnSpc>
                <a:spcPct val="100000"/>
              </a:lnSpc>
            </a:pPr>
            <a:fld id="{0874C533-68EC-4639-A905-F0C3C0A172B0}"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9" name="PlaceHolder 1"/>
          <p:cNvSpPr>
            <a:spLocks noGrp="1"/>
          </p:cNvSpPr>
          <p:nvPr>
            <p:ph type="sldImg"/>
          </p:nvPr>
        </p:nvSpPr>
        <p:spPr>
          <a:xfrm>
            <a:off x="380880" y="685800"/>
            <a:ext cx="6095520" cy="3428640"/>
          </a:xfrm>
          <a:prstGeom prst="rect">
            <a:avLst/>
          </a:prstGeom>
        </p:spPr>
      </p:sp>
      <p:sp>
        <p:nvSpPr>
          <p:cNvPr id="3400"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01" name="TextShape 3"/>
          <p:cNvSpPr txBox="1"/>
          <p:nvPr/>
        </p:nvSpPr>
        <p:spPr>
          <a:xfrm>
            <a:off x="3884760" y="8685360"/>
            <a:ext cx="2971440" cy="456840"/>
          </a:xfrm>
          <a:prstGeom prst="rect">
            <a:avLst/>
          </a:prstGeom>
          <a:noFill/>
          <a:ln>
            <a:noFill/>
          </a:ln>
        </p:spPr>
        <p:txBody>
          <a:bodyPr anchor="b"/>
          <a:p>
            <a:pPr algn="r">
              <a:lnSpc>
                <a:spcPct val="100000"/>
              </a:lnSpc>
            </a:pPr>
            <a:fld id="{602FA79F-7902-4B6C-8A64-B979ACDD972C}"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2" name="PlaceHolder 1"/>
          <p:cNvSpPr>
            <a:spLocks noGrp="1"/>
          </p:cNvSpPr>
          <p:nvPr>
            <p:ph type="sldImg"/>
          </p:nvPr>
        </p:nvSpPr>
        <p:spPr>
          <a:xfrm>
            <a:off x="380880" y="685800"/>
            <a:ext cx="6095520" cy="3428640"/>
          </a:xfrm>
          <a:prstGeom prst="rect">
            <a:avLst/>
          </a:prstGeom>
        </p:spPr>
      </p:sp>
      <p:sp>
        <p:nvSpPr>
          <p:cNvPr id="3403"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04" name="TextShape 3"/>
          <p:cNvSpPr txBox="1"/>
          <p:nvPr/>
        </p:nvSpPr>
        <p:spPr>
          <a:xfrm>
            <a:off x="3884760" y="8685360"/>
            <a:ext cx="2971440" cy="456840"/>
          </a:xfrm>
          <a:prstGeom prst="rect">
            <a:avLst/>
          </a:prstGeom>
          <a:noFill/>
          <a:ln>
            <a:noFill/>
          </a:ln>
        </p:spPr>
        <p:txBody>
          <a:bodyPr anchor="b"/>
          <a:p>
            <a:pPr algn="r">
              <a:lnSpc>
                <a:spcPct val="100000"/>
              </a:lnSpc>
            </a:pPr>
            <a:fld id="{E6785725-B6E9-4AD7-BB6A-A5ACF718BF5B}"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5" name="PlaceHolder 1"/>
          <p:cNvSpPr>
            <a:spLocks noGrp="1"/>
          </p:cNvSpPr>
          <p:nvPr>
            <p:ph type="sldImg"/>
          </p:nvPr>
        </p:nvSpPr>
        <p:spPr>
          <a:xfrm>
            <a:off x="380880" y="685800"/>
            <a:ext cx="6095520" cy="3428640"/>
          </a:xfrm>
          <a:prstGeom prst="rect">
            <a:avLst/>
          </a:prstGeom>
        </p:spPr>
      </p:sp>
      <p:sp>
        <p:nvSpPr>
          <p:cNvPr id="3406"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07" name="TextShape 3"/>
          <p:cNvSpPr txBox="1"/>
          <p:nvPr/>
        </p:nvSpPr>
        <p:spPr>
          <a:xfrm>
            <a:off x="3884760" y="8685360"/>
            <a:ext cx="2971440" cy="456840"/>
          </a:xfrm>
          <a:prstGeom prst="rect">
            <a:avLst/>
          </a:prstGeom>
          <a:noFill/>
          <a:ln>
            <a:noFill/>
          </a:ln>
        </p:spPr>
        <p:txBody>
          <a:bodyPr anchor="b"/>
          <a:p>
            <a:pPr algn="r">
              <a:lnSpc>
                <a:spcPct val="100000"/>
              </a:lnSpc>
            </a:pPr>
            <a:fld id="{9966204A-5F66-4F23-9B58-2C2DF275A502}"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4" name="PlaceHolder 1"/>
          <p:cNvSpPr>
            <a:spLocks noGrp="1"/>
          </p:cNvSpPr>
          <p:nvPr>
            <p:ph type="sldImg"/>
          </p:nvPr>
        </p:nvSpPr>
        <p:spPr>
          <a:xfrm>
            <a:off x="380880" y="685800"/>
            <a:ext cx="6095520" cy="3428640"/>
          </a:xfrm>
          <a:prstGeom prst="rect">
            <a:avLst/>
          </a:prstGeom>
        </p:spPr>
      </p:sp>
      <p:sp>
        <p:nvSpPr>
          <p:cNvPr id="3355"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56" name="TextShape 3"/>
          <p:cNvSpPr txBox="1"/>
          <p:nvPr/>
        </p:nvSpPr>
        <p:spPr>
          <a:xfrm>
            <a:off x="3884760" y="8685360"/>
            <a:ext cx="2971440" cy="456840"/>
          </a:xfrm>
          <a:prstGeom prst="rect">
            <a:avLst/>
          </a:prstGeom>
          <a:noFill/>
          <a:ln>
            <a:noFill/>
          </a:ln>
        </p:spPr>
        <p:txBody>
          <a:bodyPr anchor="b"/>
          <a:p>
            <a:pPr algn="r">
              <a:lnSpc>
                <a:spcPct val="100000"/>
              </a:lnSpc>
            </a:pPr>
            <a:fld id="{94315384-6831-4B85-80DA-815B70A46DB8}"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8" name="PlaceHolder 1"/>
          <p:cNvSpPr>
            <a:spLocks noGrp="1"/>
          </p:cNvSpPr>
          <p:nvPr>
            <p:ph type="sldImg"/>
          </p:nvPr>
        </p:nvSpPr>
        <p:spPr>
          <a:xfrm>
            <a:off x="380880" y="685800"/>
            <a:ext cx="6095520" cy="3428640"/>
          </a:xfrm>
          <a:prstGeom prst="rect">
            <a:avLst/>
          </a:prstGeom>
        </p:spPr>
      </p:sp>
      <p:sp>
        <p:nvSpPr>
          <p:cNvPr id="3409"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10" name="TextShape 3"/>
          <p:cNvSpPr txBox="1"/>
          <p:nvPr/>
        </p:nvSpPr>
        <p:spPr>
          <a:xfrm>
            <a:off x="3884760" y="8685360"/>
            <a:ext cx="2971440" cy="456840"/>
          </a:xfrm>
          <a:prstGeom prst="rect">
            <a:avLst/>
          </a:prstGeom>
          <a:noFill/>
          <a:ln>
            <a:noFill/>
          </a:ln>
        </p:spPr>
        <p:txBody>
          <a:bodyPr anchor="b"/>
          <a:p>
            <a:pPr algn="r">
              <a:lnSpc>
                <a:spcPct val="100000"/>
              </a:lnSpc>
            </a:pPr>
            <a:fld id="{51ABB4F0-64FA-409F-80FF-21E41EDDCDE9}"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1" name="PlaceHolder 1"/>
          <p:cNvSpPr>
            <a:spLocks noGrp="1"/>
          </p:cNvSpPr>
          <p:nvPr>
            <p:ph type="sldImg"/>
          </p:nvPr>
        </p:nvSpPr>
        <p:spPr>
          <a:xfrm>
            <a:off x="380880" y="685800"/>
            <a:ext cx="6095520" cy="3428640"/>
          </a:xfrm>
          <a:prstGeom prst="rect">
            <a:avLst/>
          </a:prstGeom>
        </p:spPr>
      </p:sp>
      <p:sp>
        <p:nvSpPr>
          <p:cNvPr id="3412"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13" name="TextShape 3"/>
          <p:cNvSpPr txBox="1"/>
          <p:nvPr/>
        </p:nvSpPr>
        <p:spPr>
          <a:xfrm>
            <a:off x="3884760" y="8685360"/>
            <a:ext cx="2971440" cy="456840"/>
          </a:xfrm>
          <a:prstGeom prst="rect">
            <a:avLst/>
          </a:prstGeom>
          <a:noFill/>
          <a:ln>
            <a:noFill/>
          </a:ln>
        </p:spPr>
        <p:txBody>
          <a:bodyPr anchor="b"/>
          <a:p>
            <a:pPr algn="r">
              <a:lnSpc>
                <a:spcPct val="100000"/>
              </a:lnSpc>
            </a:pPr>
            <a:fld id="{17C99BC4-47AB-472A-9C85-FD0A9C83926A}"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4" name="PlaceHolder 1"/>
          <p:cNvSpPr>
            <a:spLocks noGrp="1"/>
          </p:cNvSpPr>
          <p:nvPr>
            <p:ph type="sldImg"/>
          </p:nvPr>
        </p:nvSpPr>
        <p:spPr>
          <a:xfrm>
            <a:off x="380880" y="685800"/>
            <a:ext cx="6095520" cy="3428640"/>
          </a:xfrm>
          <a:prstGeom prst="rect">
            <a:avLst/>
          </a:prstGeom>
        </p:spPr>
      </p:sp>
      <p:sp>
        <p:nvSpPr>
          <p:cNvPr id="3415" name="PlaceHolder 2"/>
          <p:cNvSpPr>
            <a:spLocks noGrp="1"/>
          </p:cNvSpPr>
          <p:nvPr>
            <p:ph type="body"/>
          </p:nvPr>
        </p:nvSpPr>
        <p:spPr>
          <a:xfrm>
            <a:off x="685800" y="4343400"/>
            <a:ext cx="5485680" cy="4114080"/>
          </a:xfrm>
          <a:prstGeom prst="rect">
            <a:avLst/>
          </a:prstGeom>
        </p:spPr>
        <p:txBody>
          <a:bodyPr>
            <a:normAutofit/>
          </a:bodyPr>
          <a:p>
            <a:pPr marL="216000" indent="-215640">
              <a:lnSpc>
                <a:spcPct val="100000"/>
              </a:lnSpc>
            </a:pPr>
            <a:r>
              <a:rPr b="0" lang="en-US" sz="2000" spc="-1" strike="noStrike">
                <a:latin typeface="Arial"/>
              </a:rPr>
              <a:t>www.515ppt.com</a:t>
            </a:r>
            <a:endParaRPr b="0" lang="en-US" sz="2000" spc="-1" strike="noStrike">
              <a:latin typeface="Arial"/>
            </a:endParaRPr>
          </a:p>
        </p:txBody>
      </p:sp>
      <p:sp>
        <p:nvSpPr>
          <p:cNvPr id="3416"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EC78BB0-453C-4F28-98F3-D08A119E1983}"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7" name="PlaceHolder 1"/>
          <p:cNvSpPr>
            <a:spLocks noGrp="1"/>
          </p:cNvSpPr>
          <p:nvPr>
            <p:ph type="sldImg"/>
          </p:nvPr>
        </p:nvSpPr>
        <p:spPr>
          <a:xfrm>
            <a:off x="380880" y="685800"/>
            <a:ext cx="6095160" cy="3428280"/>
          </a:xfrm>
          <a:prstGeom prst="rect">
            <a:avLst/>
          </a:prstGeom>
        </p:spPr>
      </p:sp>
      <p:sp>
        <p:nvSpPr>
          <p:cNvPr id="3418" name="PlaceHolder 2"/>
          <p:cNvSpPr>
            <a:spLocks noGrp="1"/>
          </p:cNvSpPr>
          <p:nvPr>
            <p:ph type="body"/>
          </p:nvPr>
        </p:nvSpPr>
        <p:spPr>
          <a:xfrm>
            <a:off x="685800" y="4343400"/>
            <a:ext cx="5485680" cy="4114080"/>
          </a:xfrm>
          <a:prstGeom prst="rect">
            <a:avLst/>
          </a:prstGeom>
        </p:spPr>
        <p:txBody>
          <a:bodyPr>
            <a:normAutofit/>
          </a:bodyPr>
          <a:p>
            <a:pPr marL="216000" indent="-215640">
              <a:lnSpc>
                <a:spcPct val="100000"/>
              </a:lnSpc>
            </a:pPr>
            <a:r>
              <a:rPr b="0" lang="en-US" sz="2000" spc="-1" strike="noStrike">
                <a:latin typeface="Arial"/>
              </a:rPr>
              <a:t>www.515ppt.com</a:t>
            </a:r>
            <a:endParaRPr b="0" lang="en-US" sz="2000" spc="-1" strike="noStrike">
              <a:latin typeface="Arial"/>
            </a:endParaRPr>
          </a:p>
        </p:txBody>
      </p:sp>
      <p:sp>
        <p:nvSpPr>
          <p:cNvPr id="3419"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EBE50BF-8BF9-4485-984A-6F18D7D30461}"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0" name="PlaceHolder 1"/>
          <p:cNvSpPr>
            <a:spLocks noGrp="1"/>
          </p:cNvSpPr>
          <p:nvPr>
            <p:ph type="sldImg"/>
          </p:nvPr>
        </p:nvSpPr>
        <p:spPr>
          <a:xfrm>
            <a:off x="380880" y="685800"/>
            <a:ext cx="6095160" cy="3428280"/>
          </a:xfrm>
          <a:prstGeom prst="rect">
            <a:avLst/>
          </a:prstGeom>
        </p:spPr>
      </p:sp>
      <p:sp>
        <p:nvSpPr>
          <p:cNvPr id="3421" name="PlaceHolder 2"/>
          <p:cNvSpPr>
            <a:spLocks noGrp="1"/>
          </p:cNvSpPr>
          <p:nvPr>
            <p:ph type="body"/>
          </p:nvPr>
        </p:nvSpPr>
        <p:spPr>
          <a:xfrm>
            <a:off x="685800" y="4343400"/>
            <a:ext cx="5485680" cy="4114080"/>
          </a:xfrm>
          <a:prstGeom prst="rect">
            <a:avLst/>
          </a:prstGeom>
        </p:spPr>
        <p:txBody>
          <a:bodyPr>
            <a:normAutofit/>
          </a:bodyPr>
          <a:p>
            <a:pPr marL="216000" indent="-215640">
              <a:lnSpc>
                <a:spcPct val="100000"/>
              </a:lnSpc>
            </a:pPr>
            <a:r>
              <a:rPr b="0" lang="en-US" sz="2000" spc="-1" strike="noStrike">
                <a:latin typeface="Arial"/>
              </a:rPr>
              <a:t>www.515ppt.com</a:t>
            </a:r>
            <a:endParaRPr b="0" lang="en-US" sz="2000" spc="-1" strike="noStrike">
              <a:latin typeface="Arial"/>
            </a:endParaRPr>
          </a:p>
        </p:txBody>
      </p:sp>
      <p:sp>
        <p:nvSpPr>
          <p:cNvPr id="3422"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1F27A687-7F20-42CA-BB22-990E62C4A7B3}"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3" name="PlaceHolder 1"/>
          <p:cNvSpPr>
            <a:spLocks noGrp="1"/>
          </p:cNvSpPr>
          <p:nvPr>
            <p:ph type="sldImg"/>
          </p:nvPr>
        </p:nvSpPr>
        <p:spPr>
          <a:xfrm>
            <a:off x="380880" y="685800"/>
            <a:ext cx="6095160" cy="3428280"/>
          </a:xfrm>
          <a:prstGeom prst="rect">
            <a:avLst/>
          </a:prstGeom>
        </p:spPr>
      </p:sp>
      <p:sp>
        <p:nvSpPr>
          <p:cNvPr id="3424" name="PlaceHolder 2"/>
          <p:cNvSpPr>
            <a:spLocks noGrp="1"/>
          </p:cNvSpPr>
          <p:nvPr>
            <p:ph type="body"/>
          </p:nvPr>
        </p:nvSpPr>
        <p:spPr>
          <a:xfrm>
            <a:off x="685800" y="4343400"/>
            <a:ext cx="5485680" cy="4114080"/>
          </a:xfrm>
          <a:prstGeom prst="rect">
            <a:avLst/>
          </a:prstGeom>
        </p:spPr>
        <p:txBody>
          <a:bodyPr>
            <a:normAutofit/>
          </a:bodyPr>
          <a:p>
            <a:pPr marL="216000" indent="-215640">
              <a:lnSpc>
                <a:spcPct val="100000"/>
              </a:lnSpc>
            </a:pPr>
            <a:r>
              <a:rPr b="0" lang="en-US" sz="2000" spc="-1" strike="noStrike">
                <a:latin typeface="Arial"/>
              </a:rPr>
              <a:t>www.515ppt.com</a:t>
            </a:r>
            <a:endParaRPr b="0" lang="en-US" sz="2000" spc="-1" strike="noStrike">
              <a:latin typeface="Arial"/>
            </a:endParaRPr>
          </a:p>
        </p:txBody>
      </p:sp>
      <p:sp>
        <p:nvSpPr>
          <p:cNvPr id="342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C18389C-C8EA-4ECA-81D8-0BDC2CC52621}"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6" name="PlaceHolder 1"/>
          <p:cNvSpPr>
            <a:spLocks noGrp="1"/>
          </p:cNvSpPr>
          <p:nvPr>
            <p:ph type="sldImg"/>
          </p:nvPr>
        </p:nvSpPr>
        <p:spPr>
          <a:xfrm>
            <a:off x="380880" y="685800"/>
            <a:ext cx="6095520" cy="3428640"/>
          </a:xfrm>
          <a:prstGeom prst="rect">
            <a:avLst/>
          </a:prstGeom>
        </p:spPr>
      </p:sp>
      <p:sp>
        <p:nvSpPr>
          <p:cNvPr id="3427" name="PlaceHolder 2"/>
          <p:cNvSpPr>
            <a:spLocks noGrp="1"/>
          </p:cNvSpPr>
          <p:nvPr>
            <p:ph type="body"/>
          </p:nvPr>
        </p:nvSpPr>
        <p:spPr>
          <a:xfrm>
            <a:off x="685800" y="4343400"/>
            <a:ext cx="5485680" cy="4114080"/>
          </a:xfrm>
          <a:prstGeom prst="rect">
            <a:avLst/>
          </a:prstGeom>
        </p:spPr>
        <p:txBody>
          <a:bodyPr>
            <a:normAutofit/>
          </a:bodyPr>
          <a:p>
            <a:pPr marL="216000" indent="-215640">
              <a:lnSpc>
                <a:spcPct val="100000"/>
              </a:lnSpc>
            </a:pPr>
            <a:r>
              <a:rPr b="0" lang="en-US" sz="2000" spc="-1" strike="noStrike">
                <a:latin typeface="Arial"/>
              </a:rPr>
              <a:t>www.515ppt.com</a:t>
            </a:r>
            <a:endParaRPr b="0" lang="en-US" sz="2000" spc="-1" strike="noStrike">
              <a:latin typeface="Arial"/>
            </a:endParaRPr>
          </a:p>
        </p:txBody>
      </p:sp>
      <p:sp>
        <p:nvSpPr>
          <p:cNvPr id="3428"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C729DAF-1011-429D-8669-E68D91D5E27C}" type="slidenum">
              <a:rPr b="0" lang="en-US" sz="1200" spc="-1" strike="noStrike">
                <a:solidFill>
                  <a:srgbClr val="000000"/>
                </a:solidFill>
                <a:latin typeface="+mn-lt"/>
                <a:ea typeface="+mn-ea"/>
              </a:rPr>
              <a:t>&lt;编号&gt;</a:t>
            </a:fld>
            <a:endParaRPr b="0" lang="en-US"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9" name="PlaceHolder 1"/>
          <p:cNvSpPr>
            <a:spLocks noGrp="1"/>
          </p:cNvSpPr>
          <p:nvPr>
            <p:ph type="sldImg"/>
          </p:nvPr>
        </p:nvSpPr>
        <p:spPr>
          <a:xfrm>
            <a:off x="380880" y="685800"/>
            <a:ext cx="6095520" cy="3428640"/>
          </a:xfrm>
          <a:prstGeom prst="rect">
            <a:avLst/>
          </a:prstGeom>
        </p:spPr>
      </p:sp>
      <p:sp>
        <p:nvSpPr>
          <p:cNvPr id="3430"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31" name="TextShape 3"/>
          <p:cNvSpPr txBox="1"/>
          <p:nvPr/>
        </p:nvSpPr>
        <p:spPr>
          <a:xfrm>
            <a:off x="3884760" y="8685360"/>
            <a:ext cx="2971440" cy="456840"/>
          </a:xfrm>
          <a:prstGeom prst="rect">
            <a:avLst/>
          </a:prstGeom>
          <a:noFill/>
          <a:ln>
            <a:noFill/>
          </a:ln>
        </p:spPr>
        <p:txBody>
          <a:bodyPr anchor="b"/>
          <a:p>
            <a:pPr algn="r">
              <a:lnSpc>
                <a:spcPct val="100000"/>
              </a:lnSpc>
            </a:pPr>
            <a:fld id="{89DD8707-5A4E-41EF-8EEE-10DE71AFD039}"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2" name="PlaceHolder 1"/>
          <p:cNvSpPr>
            <a:spLocks noGrp="1"/>
          </p:cNvSpPr>
          <p:nvPr>
            <p:ph type="sldImg"/>
          </p:nvPr>
        </p:nvSpPr>
        <p:spPr>
          <a:xfrm>
            <a:off x="380880" y="685800"/>
            <a:ext cx="6095520" cy="3428640"/>
          </a:xfrm>
          <a:prstGeom prst="rect">
            <a:avLst/>
          </a:prstGeom>
        </p:spPr>
      </p:sp>
      <p:sp>
        <p:nvSpPr>
          <p:cNvPr id="3433"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en-US" sz="2000" spc="-1" strike="noStrike">
                <a:latin typeface="Arial"/>
              </a:rPr>
              <a:t>www.515ppt.com</a:t>
            </a:r>
            <a:r>
              <a:rPr b="0" lang="en-US" sz="1200" spc="-1" strike="noStrike">
                <a:solidFill>
                  <a:srgbClr val="000000"/>
                </a:solidFill>
                <a:latin typeface="Arial"/>
              </a:rPr>
              <a:t>某个事物在整个解决问题的步骤中的行为。</a:t>
            </a:r>
            <a:endParaRPr b="0" lang="en-US" sz="1200" spc="-1" strike="noStrike">
              <a:latin typeface="Arial"/>
            </a:endParaRPr>
          </a:p>
          <a:p>
            <a:pPr>
              <a:lnSpc>
                <a:spcPct val="100000"/>
              </a:lnSpc>
            </a:pPr>
            <a:endParaRPr b="0" lang="en-US" sz="1200" spc="-1" strike="noStrike">
              <a:latin typeface="Arial"/>
            </a:endParaRPr>
          </a:p>
        </p:txBody>
      </p:sp>
      <p:sp>
        <p:nvSpPr>
          <p:cNvPr id="3434" name="TextShape 3"/>
          <p:cNvSpPr txBox="1"/>
          <p:nvPr/>
        </p:nvSpPr>
        <p:spPr>
          <a:xfrm>
            <a:off x="3884760" y="8685360"/>
            <a:ext cx="2971440" cy="456840"/>
          </a:xfrm>
          <a:prstGeom prst="rect">
            <a:avLst/>
          </a:prstGeom>
          <a:noFill/>
          <a:ln>
            <a:noFill/>
          </a:ln>
        </p:spPr>
        <p:txBody>
          <a:bodyPr anchor="b"/>
          <a:p>
            <a:pPr algn="r">
              <a:lnSpc>
                <a:spcPct val="100000"/>
              </a:lnSpc>
            </a:pPr>
            <a:fld id="{B541660B-9126-4068-8842-500166590F23}"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5" name="PlaceHolder 1"/>
          <p:cNvSpPr>
            <a:spLocks noGrp="1"/>
          </p:cNvSpPr>
          <p:nvPr>
            <p:ph type="sldImg"/>
          </p:nvPr>
        </p:nvSpPr>
        <p:spPr>
          <a:xfrm>
            <a:off x="380880" y="685800"/>
            <a:ext cx="6095520" cy="3428640"/>
          </a:xfrm>
          <a:prstGeom prst="rect">
            <a:avLst/>
          </a:prstGeom>
        </p:spPr>
      </p:sp>
      <p:sp>
        <p:nvSpPr>
          <p:cNvPr id="3436"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37" name="TextShape 3"/>
          <p:cNvSpPr txBox="1"/>
          <p:nvPr/>
        </p:nvSpPr>
        <p:spPr>
          <a:xfrm>
            <a:off x="3884760" y="8685360"/>
            <a:ext cx="2971440" cy="456840"/>
          </a:xfrm>
          <a:prstGeom prst="rect">
            <a:avLst/>
          </a:prstGeom>
          <a:noFill/>
          <a:ln>
            <a:noFill/>
          </a:ln>
        </p:spPr>
        <p:txBody>
          <a:bodyPr anchor="b"/>
          <a:p>
            <a:pPr algn="r">
              <a:lnSpc>
                <a:spcPct val="100000"/>
              </a:lnSpc>
            </a:pPr>
            <a:fld id="{B07ECE00-412F-4225-AD7A-864D63F74EF7}"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7" name="PlaceHolder 1"/>
          <p:cNvSpPr>
            <a:spLocks noGrp="1"/>
          </p:cNvSpPr>
          <p:nvPr>
            <p:ph type="sldImg"/>
          </p:nvPr>
        </p:nvSpPr>
        <p:spPr>
          <a:xfrm>
            <a:off x="380880" y="685800"/>
            <a:ext cx="6095520" cy="3428640"/>
          </a:xfrm>
          <a:prstGeom prst="rect">
            <a:avLst/>
          </a:prstGeom>
        </p:spPr>
      </p:sp>
      <p:sp>
        <p:nvSpPr>
          <p:cNvPr id="3358"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59" name="TextShape 3"/>
          <p:cNvSpPr txBox="1"/>
          <p:nvPr/>
        </p:nvSpPr>
        <p:spPr>
          <a:xfrm>
            <a:off x="3884760" y="8685360"/>
            <a:ext cx="2971440" cy="456840"/>
          </a:xfrm>
          <a:prstGeom prst="rect">
            <a:avLst/>
          </a:prstGeom>
          <a:noFill/>
          <a:ln>
            <a:noFill/>
          </a:ln>
        </p:spPr>
        <p:txBody>
          <a:bodyPr anchor="b"/>
          <a:p>
            <a:pPr algn="r">
              <a:lnSpc>
                <a:spcPct val="100000"/>
              </a:lnSpc>
            </a:pPr>
            <a:fld id="{8C78A599-557B-41AE-80B7-14ABA7349B9C}"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8" name="PlaceHolder 1"/>
          <p:cNvSpPr>
            <a:spLocks noGrp="1"/>
          </p:cNvSpPr>
          <p:nvPr>
            <p:ph type="sldImg"/>
          </p:nvPr>
        </p:nvSpPr>
        <p:spPr>
          <a:xfrm>
            <a:off x="380880" y="685800"/>
            <a:ext cx="6095520" cy="3428640"/>
          </a:xfrm>
          <a:prstGeom prst="rect">
            <a:avLst/>
          </a:prstGeom>
        </p:spPr>
      </p:sp>
      <p:sp>
        <p:nvSpPr>
          <p:cNvPr id="3439"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440" name="TextShape 3"/>
          <p:cNvSpPr txBox="1"/>
          <p:nvPr/>
        </p:nvSpPr>
        <p:spPr>
          <a:xfrm>
            <a:off x="3884760" y="8685360"/>
            <a:ext cx="2971440" cy="456840"/>
          </a:xfrm>
          <a:prstGeom prst="rect">
            <a:avLst/>
          </a:prstGeom>
          <a:noFill/>
          <a:ln>
            <a:noFill/>
          </a:ln>
        </p:spPr>
        <p:txBody>
          <a:bodyPr anchor="b"/>
          <a:p>
            <a:pPr algn="r">
              <a:lnSpc>
                <a:spcPct val="100000"/>
              </a:lnSpc>
            </a:pPr>
            <a:fld id="{B856152F-D41C-4306-BC80-E025DEB004CD}"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1" name="PlaceHolder 1"/>
          <p:cNvSpPr>
            <a:spLocks noGrp="1"/>
          </p:cNvSpPr>
          <p:nvPr>
            <p:ph type="sldImg"/>
          </p:nvPr>
        </p:nvSpPr>
        <p:spPr>
          <a:xfrm>
            <a:off x="380880" y="685800"/>
            <a:ext cx="6095520" cy="3428640"/>
          </a:xfrm>
          <a:prstGeom prst="rect">
            <a:avLst/>
          </a:prstGeom>
        </p:spPr>
      </p:sp>
      <p:sp>
        <p:nvSpPr>
          <p:cNvPr id="3442" name="PlaceHolder 2"/>
          <p:cNvSpPr>
            <a:spLocks noGrp="1"/>
          </p:cNvSpPr>
          <p:nvPr>
            <p:ph type="body"/>
          </p:nvPr>
        </p:nvSpPr>
        <p:spPr>
          <a:xfrm>
            <a:off x="685800" y="4343400"/>
            <a:ext cx="5486040" cy="4114440"/>
          </a:xfrm>
          <a:prstGeom prst="rect">
            <a:avLst/>
          </a:prstGeom>
        </p:spPr>
        <p:txBody>
          <a:bodyPr>
            <a:normAutofit/>
          </a:bodyPr>
          <a:p>
            <a:pPr>
              <a:lnSpc>
                <a:spcPct val="100000"/>
              </a:lnSpc>
            </a:pPr>
            <a:r>
              <a:rPr b="0" lang="en-US" sz="2000" spc="-1" strike="noStrike">
                <a:latin typeface="Arial"/>
              </a:rPr>
              <a:t>www.515ppt.com</a:t>
            </a:r>
            <a:endParaRPr b="0" lang="en-US" sz="2000" spc="-1" strike="noStrike">
              <a:latin typeface="Arial"/>
            </a:endParaRPr>
          </a:p>
        </p:txBody>
      </p:sp>
      <p:sp>
        <p:nvSpPr>
          <p:cNvPr id="3443" name="TextShape 3"/>
          <p:cNvSpPr txBox="1"/>
          <p:nvPr/>
        </p:nvSpPr>
        <p:spPr>
          <a:xfrm>
            <a:off x="3884760" y="8685360"/>
            <a:ext cx="2971440" cy="456840"/>
          </a:xfrm>
          <a:prstGeom prst="rect">
            <a:avLst/>
          </a:prstGeom>
          <a:noFill/>
          <a:ln>
            <a:noFill/>
          </a:ln>
        </p:spPr>
        <p:txBody>
          <a:bodyPr anchor="b"/>
          <a:p>
            <a:pPr algn="r">
              <a:lnSpc>
                <a:spcPct val="100000"/>
              </a:lnSpc>
            </a:pPr>
            <a:fld id="{686A1322-7D50-45E4-BE63-F74F3E04C362}"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0" name="PlaceHolder 1"/>
          <p:cNvSpPr>
            <a:spLocks noGrp="1"/>
          </p:cNvSpPr>
          <p:nvPr>
            <p:ph type="sldImg"/>
          </p:nvPr>
        </p:nvSpPr>
        <p:spPr>
          <a:xfrm>
            <a:off x="380880" y="685800"/>
            <a:ext cx="6095520" cy="3428640"/>
          </a:xfrm>
          <a:prstGeom prst="rect">
            <a:avLst/>
          </a:prstGeom>
        </p:spPr>
      </p:sp>
      <p:sp>
        <p:nvSpPr>
          <p:cNvPr id="3361"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62" name="TextShape 3"/>
          <p:cNvSpPr txBox="1"/>
          <p:nvPr/>
        </p:nvSpPr>
        <p:spPr>
          <a:xfrm>
            <a:off x="3884760" y="8685360"/>
            <a:ext cx="2971440" cy="456840"/>
          </a:xfrm>
          <a:prstGeom prst="rect">
            <a:avLst/>
          </a:prstGeom>
          <a:noFill/>
          <a:ln>
            <a:noFill/>
          </a:ln>
        </p:spPr>
        <p:txBody>
          <a:bodyPr anchor="b"/>
          <a:p>
            <a:pPr algn="r">
              <a:lnSpc>
                <a:spcPct val="100000"/>
              </a:lnSpc>
            </a:pPr>
            <a:fld id="{838C68DF-F9C4-4DCF-B3B0-BADB44C5949E}"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3" name="PlaceHolder 1"/>
          <p:cNvSpPr>
            <a:spLocks noGrp="1"/>
          </p:cNvSpPr>
          <p:nvPr>
            <p:ph type="sldImg"/>
          </p:nvPr>
        </p:nvSpPr>
        <p:spPr>
          <a:xfrm>
            <a:off x="380880" y="685800"/>
            <a:ext cx="6095520" cy="3428640"/>
          </a:xfrm>
          <a:prstGeom prst="rect">
            <a:avLst/>
          </a:prstGeom>
        </p:spPr>
      </p:sp>
      <p:sp>
        <p:nvSpPr>
          <p:cNvPr id="3364"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65" name="TextShape 3"/>
          <p:cNvSpPr txBox="1"/>
          <p:nvPr/>
        </p:nvSpPr>
        <p:spPr>
          <a:xfrm>
            <a:off x="3884760" y="8685360"/>
            <a:ext cx="2971440" cy="456840"/>
          </a:xfrm>
          <a:prstGeom prst="rect">
            <a:avLst/>
          </a:prstGeom>
          <a:noFill/>
          <a:ln>
            <a:noFill/>
          </a:ln>
        </p:spPr>
        <p:txBody>
          <a:bodyPr anchor="b"/>
          <a:p>
            <a:pPr algn="r">
              <a:lnSpc>
                <a:spcPct val="100000"/>
              </a:lnSpc>
            </a:pPr>
            <a:fld id="{4E124EB7-FD40-4F73-A2CC-247E45FF9713}"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6" name="PlaceHolder 1"/>
          <p:cNvSpPr>
            <a:spLocks noGrp="1"/>
          </p:cNvSpPr>
          <p:nvPr>
            <p:ph type="sldImg"/>
          </p:nvPr>
        </p:nvSpPr>
        <p:spPr>
          <a:xfrm>
            <a:off x="380880" y="685800"/>
            <a:ext cx="6095520" cy="3428640"/>
          </a:xfrm>
          <a:prstGeom prst="rect">
            <a:avLst/>
          </a:prstGeom>
        </p:spPr>
      </p:sp>
      <p:sp>
        <p:nvSpPr>
          <p:cNvPr id="3367"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68" name="TextShape 3"/>
          <p:cNvSpPr txBox="1"/>
          <p:nvPr/>
        </p:nvSpPr>
        <p:spPr>
          <a:xfrm>
            <a:off x="3884760" y="8685360"/>
            <a:ext cx="2971440" cy="456840"/>
          </a:xfrm>
          <a:prstGeom prst="rect">
            <a:avLst/>
          </a:prstGeom>
          <a:noFill/>
          <a:ln>
            <a:noFill/>
          </a:ln>
        </p:spPr>
        <p:txBody>
          <a:bodyPr anchor="b"/>
          <a:p>
            <a:pPr algn="r">
              <a:lnSpc>
                <a:spcPct val="100000"/>
              </a:lnSpc>
            </a:pPr>
            <a:fld id="{412CC119-F847-4C5D-9F0D-4503D5BFBDB8}"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9" name="PlaceHolder 1"/>
          <p:cNvSpPr>
            <a:spLocks noGrp="1"/>
          </p:cNvSpPr>
          <p:nvPr>
            <p:ph type="sldImg"/>
          </p:nvPr>
        </p:nvSpPr>
        <p:spPr>
          <a:xfrm>
            <a:off x="380880" y="685800"/>
            <a:ext cx="6095520" cy="3428640"/>
          </a:xfrm>
          <a:prstGeom prst="rect">
            <a:avLst/>
          </a:prstGeom>
        </p:spPr>
      </p:sp>
      <p:sp>
        <p:nvSpPr>
          <p:cNvPr id="3370"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71" name="TextShape 3"/>
          <p:cNvSpPr txBox="1"/>
          <p:nvPr/>
        </p:nvSpPr>
        <p:spPr>
          <a:xfrm>
            <a:off x="3884760" y="8685360"/>
            <a:ext cx="2971440" cy="456840"/>
          </a:xfrm>
          <a:prstGeom prst="rect">
            <a:avLst/>
          </a:prstGeom>
          <a:noFill/>
          <a:ln>
            <a:noFill/>
          </a:ln>
        </p:spPr>
        <p:txBody>
          <a:bodyPr anchor="b"/>
          <a:p>
            <a:pPr algn="r">
              <a:lnSpc>
                <a:spcPct val="100000"/>
              </a:lnSpc>
            </a:pPr>
            <a:fld id="{071E0A54-AB18-47FD-9AFF-F979B317E8D5}"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2" name="PlaceHolder 1"/>
          <p:cNvSpPr>
            <a:spLocks noGrp="1"/>
          </p:cNvSpPr>
          <p:nvPr>
            <p:ph type="sldImg"/>
          </p:nvPr>
        </p:nvSpPr>
        <p:spPr>
          <a:xfrm>
            <a:off x="380880" y="685800"/>
            <a:ext cx="6095520" cy="3428640"/>
          </a:xfrm>
          <a:prstGeom prst="rect">
            <a:avLst/>
          </a:prstGeom>
        </p:spPr>
      </p:sp>
      <p:sp>
        <p:nvSpPr>
          <p:cNvPr id="3373"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74" name="TextShape 3"/>
          <p:cNvSpPr txBox="1"/>
          <p:nvPr/>
        </p:nvSpPr>
        <p:spPr>
          <a:xfrm>
            <a:off x="3884760" y="8685360"/>
            <a:ext cx="2971440" cy="456840"/>
          </a:xfrm>
          <a:prstGeom prst="rect">
            <a:avLst/>
          </a:prstGeom>
          <a:noFill/>
          <a:ln>
            <a:noFill/>
          </a:ln>
        </p:spPr>
        <p:txBody>
          <a:bodyPr anchor="b"/>
          <a:p>
            <a:pPr algn="r">
              <a:lnSpc>
                <a:spcPct val="100000"/>
              </a:lnSpc>
            </a:pPr>
            <a:fld id="{F871C9AC-F09B-4941-9DAF-78A474E734D8}"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5" name="PlaceHolder 1"/>
          <p:cNvSpPr>
            <a:spLocks noGrp="1"/>
          </p:cNvSpPr>
          <p:nvPr>
            <p:ph type="sldImg"/>
          </p:nvPr>
        </p:nvSpPr>
        <p:spPr>
          <a:xfrm>
            <a:off x="380880" y="685800"/>
            <a:ext cx="6095520" cy="3428640"/>
          </a:xfrm>
          <a:prstGeom prst="rect">
            <a:avLst/>
          </a:prstGeom>
        </p:spPr>
      </p:sp>
      <p:sp>
        <p:nvSpPr>
          <p:cNvPr id="3376"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0" lang="en-US" sz="2000" spc="-1" strike="noStrike">
                <a:latin typeface="Arial"/>
              </a:rPr>
              <a:t>www.515ppt.com</a:t>
            </a:r>
            <a:endParaRPr b="0" lang="en-US" sz="2000" spc="-1" strike="noStrike">
              <a:latin typeface="Arial"/>
            </a:endParaRPr>
          </a:p>
        </p:txBody>
      </p:sp>
      <p:sp>
        <p:nvSpPr>
          <p:cNvPr id="3377" name="TextShape 3"/>
          <p:cNvSpPr txBox="1"/>
          <p:nvPr/>
        </p:nvSpPr>
        <p:spPr>
          <a:xfrm>
            <a:off x="3884760" y="8685360"/>
            <a:ext cx="2971440" cy="456840"/>
          </a:xfrm>
          <a:prstGeom prst="rect">
            <a:avLst/>
          </a:prstGeom>
          <a:noFill/>
          <a:ln>
            <a:noFill/>
          </a:ln>
        </p:spPr>
        <p:txBody>
          <a:bodyPr anchor="b"/>
          <a:p>
            <a:pPr algn="r">
              <a:lnSpc>
                <a:spcPct val="100000"/>
              </a:lnSpc>
            </a:pPr>
            <a:fld id="{4CC6BB5F-2EF6-4C1A-844E-1A8FD3A39E65}" type="slidenum">
              <a:rPr b="0" lang="en-US" sz="1200" spc="-1" strike="noStrike">
                <a:solidFill>
                  <a:srgbClr val="000000"/>
                </a:solidFill>
                <a:latin typeface="+mn-lt"/>
                <a:ea typeface="+mn-ea"/>
              </a:rPr>
              <a:t>&lt;编号&gt;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4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49" name="PlaceHolder 2"/>
          <p:cNvSpPr>
            <a:spLocks noGrp="1"/>
          </p:cNvSpPr>
          <p:nvPr>
            <p:ph type="body"/>
          </p:nvPr>
        </p:nvSpPr>
        <p:spPr>
          <a:xfrm>
            <a:off x="457200" y="1203480"/>
            <a:ext cx="822924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51"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52"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3000" y="841680"/>
            <a:ext cx="6857640" cy="8299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56"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58"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60"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62" name="PlaceHolder 4"/>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66" name="PlaceHolder 4"/>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68" name="PlaceHolder 2"/>
          <p:cNvSpPr>
            <a:spLocks noGrp="1"/>
          </p:cNvSpPr>
          <p:nvPr>
            <p:ph type="body"/>
          </p:nvPr>
        </p:nvSpPr>
        <p:spPr>
          <a:xfrm>
            <a:off x="457200" y="120348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69" name="PlaceHolder 3"/>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71"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2"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3"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4" name="PlaceHolder 5"/>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76" name="PlaceHolder 2"/>
          <p:cNvSpPr>
            <a:spLocks noGrp="1"/>
          </p:cNvSpPr>
          <p:nvPr>
            <p:ph type="body"/>
          </p:nvPr>
        </p:nvSpPr>
        <p:spPr>
          <a:xfrm>
            <a:off x="45720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7" name="PlaceHolder 3"/>
          <p:cNvSpPr>
            <a:spLocks noGrp="1"/>
          </p:cNvSpPr>
          <p:nvPr>
            <p:ph type="body"/>
          </p:nvPr>
        </p:nvSpPr>
        <p:spPr>
          <a:xfrm>
            <a:off x="323964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8" name="PlaceHolder 4"/>
          <p:cNvSpPr>
            <a:spLocks noGrp="1"/>
          </p:cNvSpPr>
          <p:nvPr>
            <p:ph type="body"/>
          </p:nvPr>
        </p:nvSpPr>
        <p:spPr>
          <a:xfrm>
            <a:off x="602208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79" name="PlaceHolder 5"/>
          <p:cNvSpPr>
            <a:spLocks noGrp="1"/>
          </p:cNvSpPr>
          <p:nvPr>
            <p:ph type="body"/>
          </p:nvPr>
        </p:nvSpPr>
        <p:spPr>
          <a:xfrm>
            <a:off x="45720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80" name="PlaceHolder 6"/>
          <p:cNvSpPr>
            <a:spLocks noGrp="1"/>
          </p:cNvSpPr>
          <p:nvPr>
            <p:ph type="body"/>
          </p:nvPr>
        </p:nvSpPr>
        <p:spPr>
          <a:xfrm>
            <a:off x="323964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81" name="PlaceHolder 7"/>
          <p:cNvSpPr>
            <a:spLocks noGrp="1"/>
          </p:cNvSpPr>
          <p:nvPr>
            <p:ph type="body"/>
          </p:nvPr>
        </p:nvSpPr>
        <p:spPr>
          <a:xfrm>
            <a:off x="602208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8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90" name="PlaceHolder 2"/>
          <p:cNvSpPr>
            <a:spLocks noGrp="1"/>
          </p:cNvSpPr>
          <p:nvPr>
            <p:ph type="body"/>
          </p:nvPr>
        </p:nvSpPr>
        <p:spPr>
          <a:xfrm>
            <a:off x="457200" y="1203480"/>
            <a:ext cx="822924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92"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93"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143000" y="841680"/>
            <a:ext cx="6857640" cy="8299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97"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98"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99"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01"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102"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03" name="PlaceHolder 4"/>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05"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06"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07" name="PlaceHolder 4"/>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09" name="PlaceHolder 2"/>
          <p:cNvSpPr>
            <a:spLocks noGrp="1"/>
          </p:cNvSpPr>
          <p:nvPr>
            <p:ph type="body"/>
          </p:nvPr>
        </p:nvSpPr>
        <p:spPr>
          <a:xfrm>
            <a:off x="457200" y="120348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0" name="PlaceHolder 3"/>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4"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5" name="PlaceHolder 5"/>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17" name="PlaceHolder 2"/>
          <p:cNvSpPr>
            <a:spLocks noGrp="1"/>
          </p:cNvSpPr>
          <p:nvPr>
            <p:ph type="body"/>
          </p:nvPr>
        </p:nvSpPr>
        <p:spPr>
          <a:xfrm>
            <a:off x="45720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8" name="PlaceHolder 3"/>
          <p:cNvSpPr>
            <a:spLocks noGrp="1"/>
          </p:cNvSpPr>
          <p:nvPr>
            <p:ph type="body"/>
          </p:nvPr>
        </p:nvSpPr>
        <p:spPr>
          <a:xfrm>
            <a:off x="323964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19" name="PlaceHolder 4"/>
          <p:cNvSpPr>
            <a:spLocks noGrp="1"/>
          </p:cNvSpPr>
          <p:nvPr>
            <p:ph type="body"/>
          </p:nvPr>
        </p:nvSpPr>
        <p:spPr>
          <a:xfrm>
            <a:off x="6022080" y="120348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20" name="PlaceHolder 5"/>
          <p:cNvSpPr>
            <a:spLocks noGrp="1"/>
          </p:cNvSpPr>
          <p:nvPr>
            <p:ph type="body"/>
          </p:nvPr>
        </p:nvSpPr>
        <p:spPr>
          <a:xfrm>
            <a:off x="45720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21" name="PlaceHolder 6"/>
          <p:cNvSpPr>
            <a:spLocks noGrp="1"/>
          </p:cNvSpPr>
          <p:nvPr>
            <p:ph type="body"/>
          </p:nvPr>
        </p:nvSpPr>
        <p:spPr>
          <a:xfrm>
            <a:off x="323964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22" name="PlaceHolder 7"/>
          <p:cNvSpPr>
            <a:spLocks noGrp="1"/>
          </p:cNvSpPr>
          <p:nvPr>
            <p:ph type="body"/>
          </p:nvPr>
        </p:nvSpPr>
        <p:spPr>
          <a:xfrm>
            <a:off x="6022080" y="2761920"/>
            <a:ext cx="26496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841680"/>
            <a:ext cx="6857640" cy="8299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zh-CN" sz="2100" spc="-1" strike="noStrike">
              <a:solidFill>
                <a:srgbClr val="000000"/>
              </a:solidFill>
              <a:latin typeface="Calibri"/>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841680"/>
            <a:ext cx="6857640" cy="1790280"/>
          </a:xfrm>
          <a:prstGeom prst="rect">
            <a:avLst/>
          </a:prstGeom>
        </p:spPr>
        <p:txBody>
          <a:bodyPr lIns="0" rIns="0" tIns="0" bIns="0" anchor="ctr"/>
          <a:p>
            <a:endParaRPr b="0" lang="zh-CN" sz="1350" spc="-1" strike="noStrike">
              <a:solidFill>
                <a:srgbClr val="000000"/>
              </a:solidFill>
              <a:latin typeface="Calibri"/>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zh-CN" sz="2100" spc="-1" strike="noStrike">
              <a:solidFill>
                <a:srgbClr val="000000"/>
              </a:solidFill>
              <a:latin typeface="Calibri"/>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zh-CN" sz="21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43000" y="841680"/>
            <a:ext cx="6857640" cy="1790280"/>
          </a:xfrm>
          <a:prstGeom prst="rect">
            <a:avLst/>
          </a:prstGeom>
        </p:spPr>
        <p:txBody>
          <a:bodyPr anchor="b"/>
          <a:p>
            <a:pPr algn="ctr">
              <a:lnSpc>
                <a:spcPct val="90000"/>
              </a:lnSpc>
            </a:pPr>
            <a:r>
              <a:rPr b="0" lang="zh-CN" sz="4500" spc="-1" strike="noStrike">
                <a:solidFill>
                  <a:srgbClr val="000000"/>
                </a:solidFill>
                <a:latin typeface="Calibri Light"/>
                <a:ea typeface="Arial"/>
              </a:rPr>
              <a:t>单击此</a:t>
            </a:r>
            <a:r>
              <a:rPr b="0" lang="zh-CN" sz="4500" spc="-1" strike="noStrike">
                <a:solidFill>
                  <a:srgbClr val="000000"/>
                </a:solidFill>
                <a:latin typeface="Calibri Light"/>
                <a:ea typeface="Arial"/>
              </a:rPr>
              <a:t>处编辑</a:t>
            </a:r>
            <a:r>
              <a:rPr b="0" lang="zh-CN" sz="4500" spc="-1" strike="noStrike">
                <a:solidFill>
                  <a:srgbClr val="000000"/>
                </a:solidFill>
                <a:latin typeface="Calibri Light"/>
                <a:ea typeface="Arial"/>
              </a:rPr>
              <a:t>母版标</a:t>
            </a:r>
            <a:r>
              <a:rPr b="0" lang="zh-CN" sz="4500" spc="-1" strike="noStrike">
                <a:solidFill>
                  <a:srgbClr val="000000"/>
                </a:solidFill>
                <a:latin typeface="Calibri Light"/>
                <a:ea typeface="Arial"/>
              </a:rPr>
              <a:t>题样式</a:t>
            </a:r>
            <a:endParaRPr b="0" lang="zh-CN" sz="4500" spc="-1" strike="noStrike">
              <a:solidFill>
                <a:srgbClr val="000000"/>
              </a:solidFill>
              <a:latin typeface="Calibri"/>
            </a:endParaRPr>
          </a:p>
        </p:txBody>
      </p:sp>
      <p:sp>
        <p:nvSpPr>
          <p:cNvPr id="1" name="PlaceHolder 2"/>
          <p:cNvSpPr>
            <a:spLocks noGrp="1"/>
          </p:cNvSpPr>
          <p:nvPr>
            <p:ph type="dt"/>
          </p:nvPr>
        </p:nvSpPr>
        <p:spPr>
          <a:xfrm>
            <a:off x="628560" y="4767120"/>
            <a:ext cx="2057040" cy="273600"/>
          </a:xfrm>
          <a:prstGeom prst="rect">
            <a:avLst/>
          </a:prstGeom>
        </p:spPr>
        <p:txBody>
          <a:bodyPr anchor="ctr"/>
          <a:p>
            <a:pPr>
              <a:lnSpc>
                <a:spcPct val="100000"/>
              </a:lnSpc>
            </a:pPr>
            <a:fld id="{19A237BF-EB87-4696-8C24-BC923E5752D2}" type="datetime">
              <a:rPr b="0" lang="en-US" sz="900" spc="-1" strike="noStrike">
                <a:solidFill>
                  <a:srgbClr val="8b8b8b"/>
                </a:solidFill>
                <a:latin typeface="Calibri"/>
                <a:ea typeface="Arial"/>
              </a:rPr>
              <a:t>7/22/19</a:t>
            </a:fld>
            <a:endParaRPr b="0" lang="en-US" sz="900" spc="-1" strike="noStrike">
              <a:latin typeface="Times New Roman"/>
            </a:endParaRPr>
          </a:p>
        </p:txBody>
      </p:sp>
      <p:sp>
        <p:nvSpPr>
          <p:cNvPr id="2" name="PlaceHolder 3"/>
          <p:cNvSpPr>
            <a:spLocks noGrp="1"/>
          </p:cNvSpPr>
          <p:nvPr>
            <p:ph type="ftr"/>
          </p:nvPr>
        </p:nvSpPr>
        <p:spPr>
          <a:xfrm>
            <a:off x="3029040" y="4767120"/>
            <a:ext cx="3085920" cy="27360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6458040" y="4767120"/>
            <a:ext cx="2057040" cy="273600"/>
          </a:xfrm>
          <a:prstGeom prst="rect">
            <a:avLst/>
          </a:prstGeom>
        </p:spPr>
        <p:txBody>
          <a:bodyPr anchor="ctr"/>
          <a:p>
            <a:pPr algn="r">
              <a:lnSpc>
                <a:spcPct val="100000"/>
              </a:lnSpc>
            </a:pPr>
            <a:fld id="{63B31375-77E4-413E-8418-81174348B5FA}" type="slidenum">
              <a:rPr b="0" lang="en-US" sz="900" spc="-1" strike="noStrike">
                <a:solidFill>
                  <a:srgbClr val="8b8b8b"/>
                </a:solidFill>
                <a:latin typeface="Calibri"/>
                <a:ea typeface="Arial"/>
              </a:rPr>
              <a:t>&lt;编号&gt;</a:t>
            </a:fld>
            <a:endParaRPr b="0" lang="en-US" sz="9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zh-CN" sz="2100" spc="-1" strike="noStrike">
                <a:solidFill>
                  <a:srgbClr val="000000"/>
                </a:solidFill>
                <a:latin typeface="Calibri"/>
              </a:rPr>
              <a:t>单击鼠标编辑大纲文字格式</a:t>
            </a:r>
            <a:endParaRPr b="0" lang="zh-CN" sz="21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zh-CN" sz="1500" spc="-1" strike="noStrike">
                <a:solidFill>
                  <a:srgbClr val="000000"/>
                </a:solidFill>
                <a:latin typeface="Calibri"/>
              </a:rPr>
              <a:t>第二个大纲级</a:t>
            </a:r>
            <a:endParaRPr b="0" lang="zh-CN" sz="15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zh-CN" sz="1350" spc="-1" strike="noStrike">
                <a:solidFill>
                  <a:srgbClr val="000000"/>
                </a:solidFill>
                <a:latin typeface="Calibri"/>
              </a:rPr>
              <a:t>第三大纲级别</a:t>
            </a:r>
            <a:endParaRPr b="0" lang="zh-CN" sz="135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zh-CN" sz="1350" spc="-1" strike="noStrike">
                <a:solidFill>
                  <a:srgbClr val="000000"/>
                </a:solidFill>
                <a:latin typeface="Calibri"/>
              </a:rPr>
              <a:t>第四大纲级别</a:t>
            </a:r>
            <a:endParaRPr b="0" lang="zh-CN" sz="135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zh-CN" sz="2000" spc="-1" strike="noStrike">
                <a:solidFill>
                  <a:srgbClr val="000000"/>
                </a:solidFill>
                <a:latin typeface="Calibri"/>
              </a:rPr>
              <a:t>第五大纲级别</a:t>
            </a:r>
            <a:endParaRPr b="0" lang="zh-CN"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zh-CN" sz="2000" spc="-1" strike="noStrike">
                <a:solidFill>
                  <a:srgbClr val="000000"/>
                </a:solidFill>
                <a:latin typeface="Calibri"/>
              </a:rPr>
              <a:t>第六大纲级别</a:t>
            </a:r>
            <a:endParaRPr b="0" lang="zh-CN"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zh-CN" sz="2000" spc="-1" strike="noStrike">
                <a:solidFill>
                  <a:srgbClr val="000000"/>
                </a:solidFill>
                <a:latin typeface="Calibri"/>
              </a:rPr>
              <a:t>第七大纲级别</a:t>
            </a:r>
            <a:endParaRPr b="0" lang="zh-C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273960"/>
            <a:ext cx="7886520" cy="993960"/>
          </a:xfrm>
          <a:prstGeom prst="rect">
            <a:avLst/>
          </a:prstGeom>
        </p:spPr>
        <p:txBody>
          <a:bodyPr anchor="ctr"/>
          <a:p>
            <a:pPr>
              <a:lnSpc>
                <a:spcPct val="90000"/>
              </a:lnSpc>
            </a:pPr>
            <a:r>
              <a:rPr b="0" lang="zh-CN" sz="3300" spc="-1" strike="noStrike">
                <a:solidFill>
                  <a:srgbClr val="000000"/>
                </a:solidFill>
                <a:latin typeface="Calibri Light"/>
                <a:ea typeface="Arial"/>
              </a:rPr>
              <a:t>单</a:t>
            </a:r>
            <a:r>
              <a:rPr b="0" lang="zh-CN" sz="3300" spc="-1" strike="noStrike">
                <a:solidFill>
                  <a:srgbClr val="000000"/>
                </a:solidFill>
                <a:latin typeface="Calibri Light"/>
                <a:ea typeface="Arial"/>
              </a:rPr>
              <a:t>击</a:t>
            </a:r>
            <a:r>
              <a:rPr b="0" lang="zh-CN" sz="3300" spc="-1" strike="noStrike">
                <a:solidFill>
                  <a:srgbClr val="000000"/>
                </a:solidFill>
                <a:latin typeface="Calibri Light"/>
                <a:ea typeface="Arial"/>
              </a:rPr>
              <a:t>此</a:t>
            </a:r>
            <a:r>
              <a:rPr b="0" lang="zh-CN" sz="3300" spc="-1" strike="noStrike">
                <a:solidFill>
                  <a:srgbClr val="000000"/>
                </a:solidFill>
                <a:latin typeface="Calibri Light"/>
                <a:ea typeface="Arial"/>
              </a:rPr>
              <a:t>处</a:t>
            </a:r>
            <a:r>
              <a:rPr b="0" lang="zh-CN" sz="3300" spc="-1" strike="noStrike">
                <a:solidFill>
                  <a:srgbClr val="000000"/>
                </a:solidFill>
                <a:latin typeface="Calibri Light"/>
                <a:ea typeface="Arial"/>
              </a:rPr>
              <a:t>编</a:t>
            </a:r>
            <a:r>
              <a:rPr b="0" lang="zh-CN" sz="3300" spc="-1" strike="noStrike">
                <a:solidFill>
                  <a:srgbClr val="000000"/>
                </a:solidFill>
                <a:latin typeface="Calibri Light"/>
                <a:ea typeface="Arial"/>
              </a:rPr>
              <a:t>辑</a:t>
            </a:r>
            <a:r>
              <a:rPr b="0" lang="zh-CN" sz="3300" spc="-1" strike="noStrike">
                <a:solidFill>
                  <a:srgbClr val="000000"/>
                </a:solidFill>
                <a:latin typeface="Calibri Light"/>
                <a:ea typeface="Arial"/>
              </a:rPr>
              <a:t>母</a:t>
            </a:r>
            <a:r>
              <a:rPr b="0" lang="zh-CN" sz="3300" spc="-1" strike="noStrike">
                <a:solidFill>
                  <a:srgbClr val="000000"/>
                </a:solidFill>
                <a:latin typeface="Calibri Light"/>
                <a:ea typeface="Arial"/>
              </a:rPr>
              <a:t>版</a:t>
            </a:r>
            <a:r>
              <a:rPr b="0" lang="zh-CN" sz="3300" spc="-1" strike="noStrike">
                <a:solidFill>
                  <a:srgbClr val="000000"/>
                </a:solidFill>
                <a:latin typeface="Calibri Light"/>
                <a:ea typeface="Arial"/>
              </a:rPr>
              <a:t>标</a:t>
            </a:r>
            <a:r>
              <a:rPr b="0" lang="zh-CN" sz="3300" spc="-1" strike="noStrike">
                <a:solidFill>
                  <a:srgbClr val="000000"/>
                </a:solidFill>
                <a:latin typeface="Calibri Light"/>
                <a:ea typeface="Arial"/>
              </a:rPr>
              <a:t>题</a:t>
            </a:r>
            <a:r>
              <a:rPr b="0" lang="zh-CN" sz="3300" spc="-1" strike="noStrike">
                <a:solidFill>
                  <a:srgbClr val="000000"/>
                </a:solidFill>
                <a:latin typeface="Calibri Light"/>
                <a:ea typeface="Arial"/>
              </a:rPr>
              <a:t>样</a:t>
            </a:r>
            <a:r>
              <a:rPr b="0" lang="zh-CN" sz="3300" spc="-1" strike="noStrike">
                <a:solidFill>
                  <a:srgbClr val="000000"/>
                </a:solidFill>
                <a:latin typeface="Calibri Light"/>
                <a:ea typeface="Arial"/>
              </a:rPr>
              <a:t>式</a:t>
            </a:r>
            <a:endParaRPr b="0" lang="zh-CN" sz="3300" spc="-1" strike="noStrike">
              <a:solidFill>
                <a:srgbClr val="000000"/>
              </a:solidFill>
              <a:latin typeface="Calibri"/>
            </a:endParaRPr>
          </a:p>
        </p:txBody>
      </p:sp>
      <p:sp>
        <p:nvSpPr>
          <p:cNvPr id="42" name="PlaceHolder 2"/>
          <p:cNvSpPr>
            <a:spLocks noGrp="1"/>
          </p:cNvSpPr>
          <p:nvPr>
            <p:ph type="body"/>
          </p:nvPr>
        </p:nvSpPr>
        <p:spPr>
          <a:xfrm>
            <a:off x="628560" y="1369080"/>
            <a:ext cx="7886520" cy="3263040"/>
          </a:xfrm>
          <a:prstGeom prst="rect">
            <a:avLst/>
          </a:prstGeom>
        </p:spPr>
        <p:txBody>
          <a:bodyPr/>
          <a:p>
            <a:pPr marL="171360" indent="-171000">
              <a:lnSpc>
                <a:spcPct val="90000"/>
              </a:lnSpc>
              <a:spcBef>
                <a:spcPts val="751"/>
              </a:spcBef>
              <a:buClr>
                <a:srgbClr val="000000"/>
              </a:buClr>
              <a:buFont typeface="Arial"/>
              <a:buChar char="•"/>
            </a:pPr>
            <a:r>
              <a:rPr b="0" lang="zh-CN" sz="2100" spc="-1" strike="noStrike">
                <a:solidFill>
                  <a:srgbClr val="000000"/>
                </a:solidFill>
                <a:latin typeface="Calibri"/>
                <a:ea typeface="Arial"/>
              </a:rPr>
              <a:t>单击此处编辑母版文本样式</a:t>
            </a:r>
            <a:endParaRPr b="0" lang="zh-CN" sz="2100" spc="-1" strike="noStrike">
              <a:solidFill>
                <a:srgbClr val="000000"/>
              </a:solidFill>
              <a:latin typeface="Calibri"/>
            </a:endParaRPr>
          </a:p>
          <a:p>
            <a:pPr lvl="1" marL="514440" indent="-171000">
              <a:lnSpc>
                <a:spcPct val="90000"/>
              </a:lnSpc>
              <a:spcBef>
                <a:spcPts val="374"/>
              </a:spcBef>
              <a:buClr>
                <a:srgbClr val="000000"/>
              </a:buClr>
              <a:buFont typeface="Arial"/>
              <a:buChar char="•"/>
            </a:pPr>
            <a:r>
              <a:rPr b="0" lang="zh-CN" sz="1800" spc="-1" strike="noStrike">
                <a:solidFill>
                  <a:srgbClr val="000000"/>
                </a:solidFill>
                <a:latin typeface="Calibri"/>
                <a:ea typeface="Arial"/>
              </a:rPr>
              <a:t>第二级</a:t>
            </a:r>
            <a:endParaRPr b="0" lang="zh-CN" sz="1800" spc="-1" strike="noStrike">
              <a:solidFill>
                <a:srgbClr val="000000"/>
              </a:solidFill>
              <a:latin typeface="Calibri"/>
            </a:endParaRPr>
          </a:p>
          <a:p>
            <a:pPr lvl="2" marL="857160" indent="-171000">
              <a:lnSpc>
                <a:spcPct val="90000"/>
              </a:lnSpc>
              <a:spcBef>
                <a:spcPts val="374"/>
              </a:spcBef>
              <a:buClr>
                <a:srgbClr val="000000"/>
              </a:buClr>
              <a:buFont typeface="Arial"/>
              <a:buChar char="•"/>
            </a:pPr>
            <a:r>
              <a:rPr b="0" lang="zh-CN" sz="1500" spc="-1" strike="noStrike">
                <a:solidFill>
                  <a:srgbClr val="000000"/>
                </a:solidFill>
                <a:latin typeface="Calibri"/>
                <a:ea typeface="Arial"/>
              </a:rPr>
              <a:t>第三级</a:t>
            </a:r>
            <a:endParaRPr b="0" lang="zh-CN" sz="1500" spc="-1" strike="noStrike">
              <a:solidFill>
                <a:srgbClr val="000000"/>
              </a:solidFill>
              <a:latin typeface="Calibri"/>
            </a:endParaRPr>
          </a:p>
          <a:p>
            <a:pPr lvl="3" marL="1200240" indent="-171000">
              <a:lnSpc>
                <a:spcPct val="90000"/>
              </a:lnSpc>
              <a:spcBef>
                <a:spcPts val="374"/>
              </a:spcBef>
              <a:buClr>
                <a:srgbClr val="000000"/>
              </a:buClr>
              <a:buFont typeface="Arial"/>
              <a:buChar char="•"/>
            </a:pPr>
            <a:r>
              <a:rPr b="0" lang="zh-CN" sz="1350" spc="-1" strike="noStrike">
                <a:solidFill>
                  <a:srgbClr val="000000"/>
                </a:solidFill>
                <a:latin typeface="Calibri"/>
                <a:ea typeface="Arial"/>
              </a:rPr>
              <a:t>第四级</a:t>
            </a:r>
            <a:endParaRPr b="0" lang="zh-CN" sz="1350" spc="-1" strike="noStrike">
              <a:solidFill>
                <a:srgbClr val="000000"/>
              </a:solidFill>
              <a:latin typeface="Calibri"/>
            </a:endParaRPr>
          </a:p>
          <a:p>
            <a:pPr lvl="4" marL="1542960" indent="-171000">
              <a:lnSpc>
                <a:spcPct val="90000"/>
              </a:lnSpc>
              <a:spcBef>
                <a:spcPts val="374"/>
              </a:spcBef>
              <a:buClr>
                <a:srgbClr val="000000"/>
              </a:buClr>
              <a:buFont typeface="Arial"/>
              <a:buChar char="•"/>
            </a:pPr>
            <a:r>
              <a:rPr b="0" lang="zh-CN" sz="1350" spc="-1" strike="noStrike">
                <a:solidFill>
                  <a:srgbClr val="000000"/>
                </a:solidFill>
                <a:latin typeface="Calibri"/>
                <a:ea typeface="Arial"/>
              </a:rPr>
              <a:t>第五级</a:t>
            </a:r>
            <a:endParaRPr b="0" lang="zh-CN" sz="1350" spc="-1" strike="noStrike">
              <a:solidFill>
                <a:srgbClr val="000000"/>
              </a:solidFill>
              <a:latin typeface="Calibri"/>
            </a:endParaRPr>
          </a:p>
        </p:txBody>
      </p:sp>
      <p:sp>
        <p:nvSpPr>
          <p:cNvPr id="43" name="PlaceHolder 3"/>
          <p:cNvSpPr>
            <a:spLocks noGrp="1"/>
          </p:cNvSpPr>
          <p:nvPr>
            <p:ph type="dt"/>
          </p:nvPr>
        </p:nvSpPr>
        <p:spPr>
          <a:xfrm>
            <a:off x="628560" y="4767120"/>
            <a:ext cx="2057040" cy="273600"/>
          </a:xfrm>
          <a:prstGeom prst="rect">
            <a:avLst/>
          </a:prstGeom>
        </p:spPr>
        <p:txBody>
          <a:bodyPr anchor="ctr"/>
          <a:p>
            <a:pPr>
              <a:lnSpc>
                <a:spcPct val="100000"/>
              </a:lnSpc>
            </a:pPr>
            <a:fld id="{61E760C7-8819-4634-8BD0-9B9C31E08BC6}" type="datetime">
              <a:rPr b="0" lang="en-US" sz="900" spc="-1" strike="noStrike">
                <a:solidFill>
                  <a:srgbClr val="8b8b8b"/>
                </a:solidFill>
                <a:latin typeface="Calibri"/>
                <a:ea typeface="Arial"/>
              </a:rPr>
              <a:t>7/22/19</a:t>
            </a:fld>
            <a:endParaRPr b="0" lang="en-US" sz="900" spc="-1" strike="noStrike">
              <a:latin typeface="Times New Roman"/>
            </a:endParaRPr>
          </a:p>
        </p:txBody>
      </p:sp>
      <p:sp>
        <p:nvSpPr>
          <p:cNvPr id="44" name="PlaceHolder 4"/>
          <p:cNvSpPr>
            <a:spLocks noGrp="1"/>
          </p:cNvSpPr>
          <p:nvPr>
            <p:ph type="ftr"/>
          </p:nvPr>
        </p:nvSpPr>
        <p:spPr>
          <a:xfrm>
            <a:off x="3029040" y="4767120"/>
            <a:ext cx="3085920" cy="27360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6458040" y="4767120"/>
            <a:ext cx="2057040" cy="273600"/>
          </a:xfrm>
          <a:prstGeom prst="rect">
            <a:avLst/>
          </a:prstGeom>
        </p:spPr>
        <p:txBody>
          <a:bodyPr anchor="ctr"/>
          <a:p>
            <a:pPr algn="r">
              <a:lnSpc>
                <a:spcPct val="100000"/>
              </a:lnSpc>
            </a:pPr>
            <a:fld id="{D38B1AB9-82EF-4776-A75D-B29CC0D7F75C}" type="slidenum">
              <a:rPr b="0" lang="en-US" sz="900" spc="-1" strike="noStrike">
                <a:solidFill>
                  <a:srgbClr val="8b8b8b"/>
                </a:solidFill>
                <a:latin typeface="Calibri"/>
                <a:ea typeface="Arial"/>
              </a:rPr>
              <a:t>&lt;编号&gt;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628560" y="4767120"/>
            <a:ext cx="2057040" cy="273600"/>
          </a:xfrm>
          <a:prstGeom prst="rect">
            <a:avLst/>
          </a:prstGeom>
        </p:spPr>
        <p:txBody>
          <a:bodyPr anchor="ctr"/>
          <a:p>
            <a:pPr>
              <a:lnSpc>
                <a:spcPct val="100000"/>
              </a:lnSpc>
            </a:pPr>
            <a:fld id="{0A4DA9AC-F31E-4F99-9320-5FABBCFE8C7E}" type="datetime">
              <a:rPr b="0" lang="en-US" sz="900" spc="-1" strike="noStrike">
                <a:solidFill>
                  <a:srgbClr val="8b8b8b"/>
                </a:solidFill>
                <a:latin typeface="Calibri"/>
                <a:ea typeface="Arial"/>
              </a:rPr>
              <a:t>7/22/19</a:t>
            </a:fld>
            <a:endParaRPr b="0" lang="en-US" sz="900" spc="-1" strike="noStrike">
              <a:latin typeface="Times New Roman"/>
            </a:endParaRPr>
          </a:p>
        </p:txBody>
      </p:sp>
      <p:sp>
        <p:nvSpPr>
          <p:cNvPr id="83" name="PlaceHolder 2"/>
          <p:cNvSpPr>
            <a:spLocks noGrp="1"/>
          </p:cNvSpPr>
          <p:nvPr>
            <p:ph type="ftr"/>
          </p:nvPr>
        </p:nvSpPr>
        <p:spPr>
          <a:xfrm>
            <a:off x="3029040" y="4767120"/>
            <a:ext cx="3085920" cy="273600"/>
          </a:xfrm>
          <a:prstGeom prst="rect">
            <a:avLst/>
          </a:prstGeom>
        </p:spPr>
        <p:txBody>
          <a:bodyPr anchor="ctr"/>
          <a:p>
            <a:endParaRPr b="0" lang="en-US" sz="2400" spc="-1" strike="noStrike">
              <a:latin typeface="Times New Roman"/>
            </a:endParaRPr>
          </a:p>
        </p:txBody>
      </p:sp>
      <p:sp>
        <p:nvSpPr>
          <p:cNvPr id="84" name="PlaceHolder 3"/>
          <p:cNvSpPr>
            <a:spLocks noGrp="1"/>
          </p:cNvSpPr>
          <p:nvPr>
            <p:ph type="sldNum"/>
          </p:nvPr>
        </p:nvSpPr>
        <p:spPr>
          <a:xfrm>
            <a:off x="6458040" y="4767120"/>
            <a:ext cx="2057040" cy="273600"/>
          </a:xfrm>
          <a:prstGeom prst="rect">
            <a:avLst/>
          </a:prstGeom>
        </p:spPr>
        <p:txBody>
          <a:bodyPr anchor="ctr"/>
          <a:p>
            <a:pPr algn="r">
              <a:lnSpc>
                <a:spcPct val="100000"/>
              </a:lnSpc>
            </a:pPr>
            <a:fld id="{81B29505-6F76-455B-8D96-1DF9EBB6E143}" type="slidenum">
              <a:rPr b="0" lang="en-US" sz="900" spc="-1" strike="noStrike">
                <a:solidFill>
                  <a:srgbClr val="8b8b8b"/>
                </a:solidFill>
                <a:latin typeface="Calibri"/>
                <a:ea typeface="Arial"/>
              </a:rPr>
              <a:t>&lt;编号&gt;</a:t>
            </a:fld>
            <a:endParaRPr b="0" lang="en-US" sz="900" spc="-1" strike="noStrike">
              <a:latin typeface="Times New Roman"/>
            </a:endParaRPr>
          </a:p>
        </p:txBody>
      </p:sp>
      <p:sp>
        <p:nvSpPr>
          <p:cNvPr id="85" name="PlaceHolder 4"/>
          <p:cNvSpPr>
            <a:spLocks noGrp="1"/>
          </p:cNvSpPr>
          <p:nvPr>
            <p:ph type="title"/>
          </p:nvPr>
        </p:nvSpPr>
        <p:spPr>
          <a:xfrm>
            <a:off x="457200" y="205200"/>
            <a:ext cx="8229240" cy="858600"/>
          </a:xfrm>
          <a:prstGeom prst="rect">
            <a:avLst/>
          </a:prstGeom>
        </p:spPr>
        <p:txBody>
          <a:bodyPr lIns="0" rIns="0" tIns="0" bIns="0" anchor="ctr"/>
          <a:p>
            <a:r>
              <a:rPr b="0" lang="zh-CN" sz="1350" spc="-1" strike="noStrike">
                <a:solidFill>
                  <a:srgbClr val="000000"/>
                </a:solidFill>
                <a:latin typeface="Calibri"/>
              </a:rPr>
              <a:t>单击鼠标编辑标题文字格式</a:t>
            </a:r>
            <a:endParaRPr b="0" lang="zh-CN" sz="1350" spc="-1" strike="noStrike">
              <a:solidFill>
                <a:srgbClr val="000000"/>
              </a:solidFill>
              <a:latin typeface="Calibri"/>
            </a:endParaRPr>
          </a:p>
        </p:txBody>
      </p:sp>
      <p:sp>
        <p:nvSpPr>
          <p:cNvPr id="86"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zh-CN" sz="2100" spc="-1" strike="noStrike">
                <a:solidFill>
                  <a:srgbClr val="000000"/>
                </a:solidFill>
                <a:latin typeface="Calibri"/>
              </a:rPr>
              <a:t>单击鼠标编辑大纲文字格式</a:t>
            </a:r>
            <a:endParaRPr b="0" lang="zh-CN" sz="21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zh-CN" sz="1500" spc="-1" strike="noStrike">
                <a:solidFill>
                  <a:srgbClr val="000000"/>
                </a:solidFill>
                <a:latin typeface="Calibri"/>
              </a:rPr>
              <a:t>第二个大纲级</a:t>
            </a:r>
            <a:endParaRPr b="0" lang="zh-CN" sz="15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zh-CN" sz="1350" spc="-1" strike="noStrike">
                <a:solidFill>
                  <a:srgbClr val="000000"/>
                </a:solidFill>
                <a:latin typeface="Calibri"/>
              </a:rPr>
              <a:t>第三大纲级别</a:t>
            </a:r>
            <a:endParaRPr b="0" lang="zh-CN" sz="135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zh-CN" sz="1350" spc="-1" strike="noStrike">
                <a:solidFill>
                  <a:srgbClr val="000000"/>
                </a:solidFill>
                <a:latin typeface="Calibri"/>
              </a:rPr>
              <a:t>第四大纲级别</a:t>
            </a:r>
            <a:endParaRPr b="0" lang="zh-CN" sz="135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zh-CN" sz="2000" spc="-1" strike="noStrike">
                <a:solidFill>
                  <a:srgbClr val="000000"/>
                </a:solidFill>
                <a:latin typeface="Calibri"/>
              </a:rPr>
              <a:t>第五大纲级别</a:t>
            </a:r>
            <a:endParaRPr b="0" lang="zh-CN"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zh-CN" sz="2000" spc="-1" strike="noStrike">
                <a:solidFill>
                  <a:srgbClr val="000000"/>
                </a:solidFill>
                <a:latin typeface="Calibri"/>
              </a:rPr>
              <a:t>第六大纲级别</a:t>
            </a:r>
            <a:endParaRPr b="0" lang="zh-CN"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zh-CN" sz="2000" spc="-1" strike="noStrike">
                <a:solidFill>
                  <a:srgbClr val="000000"/>
                </a:solidFill>
                <a:latin typeface="Calibri"/>
              </a:rPr>
              <a:t>第七大纲级别</a:t>
            </a:r>
            <a:endParaRPr b="0" lang="zh-CN"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video" Target="../media/media10.mp3"/><Relationship Id="rId8" Type="http://schemas.microsoft.com/office/2007/relationships/media" Target="../media/media10.mp3"/><Relationship Id="rId9" Type="http://schemas.openxmlformats.org/officeDocument/2006/relationships/image" Target="../media/image11.png"/><Relationship Id="rId10" Type="http://schemas.openxmlformats.org/officeDocument/2006/relationships/slideLayout" Target="../slideLayouts/slideLayout2.xml"/><Relationship Id="rId11"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13.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jpe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25.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2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slideLayout" Target="../slideLayouts/slideLayout13.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microsoft.com/office/2007/relationships/hdphoto" Target="../media/hdphoto1.wdp"/><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slideLayout" Target="../slideLayouts/slideLayout2.xml"/><Relationship Id="rId8" Type="http://schemas.openxmlformats.org/officeDocument/2006/relationships/notesSlide" Target="../notesSlides/notesSlide3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slideLayout" Target="../slideLayouts/slideLayout13.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图片 342" descr=""/>
          <p:cNvPicPr/>
          <p:nvPr/>
        </p:nvPicPr>
        <p:blipFill>
          <a:blip r:embed="rId1"/>
          <a:stretch/>
        </p:blipFill>
        <p:spPr>
          <a:xfrm>
            <a:off x="32400" y="-32040"/>
            <a:ext cx="9214920" cy="5182560"/>
          </a:xfrm>
          <a:prstGeom prst="rect">
            <a:avLst/>
          </a:prstGeom>
          <a:ln>
            <a:noFill/>
          </a:ln>
        </p:spPr>
      </p:pic>
      <p:pic>
        <p:nvPicPr>
          <p:cNvPr id="130" name="图片 343" descr=""/>
          <p:cNvPicPr/>
          <p:nvPr/>
        </p:nvPicPr>
        <p:blipFill>
          <a:blip r:embed="rId2"/>
          <a:stretch/>
        </p:blipFill>
        <p:spPr>
          <a:xfrm>
            <a:off x="3966120" y="1122120"/>
            <a:ext cx="5219280" cy="2046600"/>
          </a:xfrm>
          <a:prstGeom prst="rect">
            <a:avLst/>
          </a:prstGeom>
          <a:ln>
            <a:noFill/>
          </a:ln>
        </p:spPr>
      </p:pic>
      <p:pic>
        <p:nvPicPr>
          <p:cNvPr id="131" name="图片 344" descr=""/>
          <p:cNvPicPr/>
          <p:nvPr/>
        </p:nvPicPr>
        <p:blipFill>
          <a:blip r:embed="rId3"/>
          <a:stretch/>
        </p:blipFill>
        <p:spPr>
          <a:xfrm rot="10800000">
            <a:off x="5656680" y="5289480"/>
            <a:ext cx="5219280" cy="2046600"/>
          </a:xfrm>
          <a:prstGeom prst="rect">
            <a:avLst/>
          </a:prstGeom>
          <a:ln>
            <a:noFill/>
          </a:ln>
        </p:spPr>
      </p:pic>
      <p:pic>
        <p:nvPicPr>
          <p:cNvPr id="132" name="图片 345" descr=""/>
          <p:cNvPicPr/>
          <p:nvPr/>
        </p:nvPicPr>
        <p:blipFill>
          <a:blip r:embed="rId4"/>
          <a:stretch/>
        </p:blipFill>
        <p:spPr>
          <a:xfrm rot="5400000">
            <a:off x="-303480" y="-516960"/>
            <a:ext cx="5219280" cy="2046600"/>
          </a:xfrm>
          <a:prstGeom prst="rect">
            <a:avLst/>
          </a:prstGeom>
          <a:ln>
            <a:noFill/>
          </a:ln>
        </p:spPr>
      </p:pic>
      <p:pic>
        <p:nvPicPr>
          <p:cNvPr id="133" name="图片 346" descr=""/>
          <p:cNvPicPr/>
          <p:nvPr/>
        </p:nvPicPr>
        <p:blipFill>
          <a:blip r:embed="rId5"/>
          <a:stretch/>
        </p:blipFill>
        <p:spPr>
          <a:xfrm rot="11700000">
            <a:off x="4250520" y="3219480"/>
            <a:ext cx="5219280" cy="2046600"/>
          </a:xfrm>
          <a:prstGeom prst="rect">
            <a:avLst/>
          </a:prstGeom>
          <a:ln>
            <a:noFill/>
          </a:ln>
        </p:spPr>
      </p:pic>
      <p:pic>
        <p:nvPicPr>
          <p:cNvPr id="134" name="图片 347" descr=""/>
          <p:cNvPicPr/>
          <p:nvPr/>
        </p:nvPicPr>
        <p:blipFill>
          <a:blip r:embed="rId6"/>
          <a:stretch/>
        </p:blipFill>
        <p:spPr>
          <a:xfrm>
            <a:off x="1869480" y="864360"/>
            <a:ext cx="3683880" cy="3680280"/>
          </a:xfrm>
          <a:prstGeom prst="rect">
            <a:avLst/>
          </a:prstGeom>
          <a:ln>
            <a:noFill/>
          </a:ln>
        </p:spPr>
      </p:pic>
      <p:sp>
        <p:nvSpPr>
          <p:cNvPr id="135" name="CustomShape 1"/>
          <p:cNvSpPr/>
          <p:nvPr/>
        </p:nvSpPr>
        <p:spPr>
          <a:xfrm>
            <a:off x="1738800" y="731160"/>
            <a:ext cx="3940560" cy="3940560"/>
          </a:xfrm>
          <a:prstGeom prst="star16">
            <a:avLst>
              <a:gd name="adj" fmla="val 49459"/>
            </a:avLst>
          </a:prstGeom>
          <a:noFill/>
          <a:ln w="3240">
            <a:solidFill>
              <a:schemeClr val="bg1">
                <a:lumMod val="65000"/>
              </a:schemeClr>
            </a:solidFill>
          </a:ln>
        </p:spPr>
        <p:style>
          <a:lnRef idx="2">
            <a:schemeClr val="accent1">
              <a:shade val="50000"/>
            </a:schemeClr>
          </a:lnRef>
          <a:fillRef idx="1">
            <a:schemeClr val="accent1"/>
          </a:fillRef>
          <a:effectRef idx="0">
            <a:schemeClr val="accent1"/>
          </a:effectRef>
          <a:fontRef idx="minor"/>
        </p:style>
      </p:sp>
      <p:grpSp>
        <p:nvGrpSpPr>
          <p:cNvPr id="136" name="Group 2"/>
          <p:cNvGrpSpPr/>
          <p:nvPr/>
        </p:nvGrpSpPr>
        <p:grpSpPr>
          <a:xfrm>
            <a:off x="1710360" y="698760"/>
            <a:ext cx="3999960" cy="3996000"/>
            <a:chOff x="1710360" y="698760"/>
            <a:chExt cx="3999960" cy="3996000"/>
          </a:xfrm>
        </p:grpSpPr>
        <p:sp>
          <p:nvSpPr>
            <p:cNvPr id="137" name="CustomShape 3"/>
            <p:cNvSpPr/>
            <p:nvPr/>
          </p:nvSpPr>
          <p:spPr>
            <a:xfrm>
              <a:off x="2927160" y="848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8" name="CustomShape 4"/>
            <p:cNvSpPr/>
            <p:nvPr/>
          </p:nvSpPr>
          <p:spPr>
            <a:xfrm>
              <a:off x="3687480" y="6987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9" name="CustomShape 5"/>
            <p:cNvSpPr/>
            <p:nvPr/>
          </p:nvSpPr>
          <p:spPr>
            <a:xfrm>
              <a:off x="4453560" y="8485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0" name="CustomShape 6"/>
            <p:cNvSpPr/>
            <p:nvPr/>
          </p:nvSpPr>
          <p:spPr>
            <a:xfrm>
              <a:off x="5072400" y="12762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7"/>
            <p:cNvSpPr/>
            <p:nvPr/>
          </p:nvSpPr>
          <p:spPr>
            <a:xfrm>
              <a:off x="2293200" y="1272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2" name="CustomShape 8"/>
            <p:cNvSpPr/>
            <p:nvPr/>
          </p:nvSpPr>
          <p:spPr>
            <a:xfrm>
              <a:off x="1860840" y="19173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3" name="CustomShape 9"/>
            <p:cNvSpPr/>
            <p:nvPr/>
          </p:nvSpPr>
          <p:spPr>
            <a:xfrm>
              <a:off x="5508360" y="19173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10"/>
            <p:cNvSpPr/>
            <p:nvPr/>
          </p:nvSpPr>
          <p:spPr>
            <a:xfrm>
              <a:off x="5656680" y="266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5" name="CustomShape 11"/>
            <p:cNvSpPr/>
            <p:nvPr/>
          </p:nvSpPr>
          <p:spPr>
            <a:xfrm>
              <a:off x="1710360" y="266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12"/>
            <p:cNvSpPr/>
            <p:nvPr/>
          </p:nvSpPr>
          <p:spPr>
            <a:xfrm>
              <a:off x="1874160" y="3462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13"/>
            <p:cNvSpPr/>
            <p:nvPr/>
          </p:nvSpPr>
          <p:spPr>
            <a:xfrm>
              <a:off x="5491080" y="34423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14"/>
            <p:cNvSpPr/>
            <p:nvPr/>
          </p:nvSpPr>
          <p:spPr>
            <a:xfrm>
              <a:off x="5079240" y="40701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15"/>
            <p:cNvSpPr/>
            <p:nvPr/>
          </p:nvSpPr>
          <p:spPr>
            <a:xfrm>
              <a:off x="2293200" y="40669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16"/>
            <p:cNvSpPr/>
            <p:nvPr/>
          </p:nvSpPr>
          <p:spPr>
            <a:xfrm>
              <a:off x="2927160" y="4485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1" name="CustomShape 17"/>
            <p:cNvSpPr/>
            <p:nvPr/>
          </p:nvSpPr>
          <p:spPr>
            <a:xfrm>
              <a:off x="4453560" y="44856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2" name="CustomShape 18"/>
            <p:cNvSpPr/>
            <p:nvPr/>
          </p:nvSpPr>
          <p:spPr>
            <a:xfrm>
              <a:off x="3687480" y="464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3" name="CustomShape 19"/>
            <p:cNvSpPr/>
            <p:nvPr/>
          </p:nvSpPr>
          <p:spPr>
            <a:xfrm>
              <a:off x="3366360" y="1992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4" name="CustomShape 20"/>
            <p:cNvSpPr/>
            <p:nvPr/>
          </p:nvSpPr>
          <p:spPr>
            <a:xfrm>
              <a:off x="2347200" y="1767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5" name="CustomShape 21"/>
            <p:cNvSpPr/>
            <p:nvPr/>
          </p:nvSpPr>
          <p:spPr>
            <a:xfrm>
              <a:off x="4580640" y="19292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6" name="CustomShape 22"/>
            <p:cNvSpPr/>
            <p:nvPr/>
          </p:nvSpPr>
          <p:spPr>
            <a:xfrm>
              <a:off x="4073400" y="1158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7" name="CustomShape 23"/>
            <p:cNvSpPr/>
            <p:nvPr/>
          </p:nvSpPr>
          <p:spPr>
            <a:xfrm>
              <a:off x="2503800" y="36457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8" name="CustomShape 24"/>
            <p:cNvSpPr/>
            <p:nvPr/>
          </p:nvSpPr>
          <p:spPr>
            <a:xfrm>
              <a:off x="3060360" y="26200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9" name="CustomShape 25"/>
            <p:cNvSpPr/>
            <p:nvPr/>
          </p:nvSpPr>
          <p:spPr>
            <a:xfrm>
              <a:off x="4019400" y="42642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60" name="CustomShape 26"/>
            <p:cNvSpPr/>
            <p:nvPr/>
          </p:nvSpPr>
          <p:spPr>
            <a:xfrm>
              <a:off x="5142960" y="2598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61" name="Line 27"/>
          <p:cNvSpPr/>
          <p:nvPr/>
        </p:nvSpPr>
        <p:spPr>
          <a:xfrm>
            <a:off x="3714480" y="752400"/>
            <a:ext cx="385560" cy="406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2" name="Line 28"/>
          <p:cNvSpPr/>
          <p:nvPr/>
        </p:nvSpPr>
        <p:spPr>
          <a:xfrm>
            <a:off x="2973240" y="894600"/>
            <a:ext cx="1099800" cy="290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3" name="Line 29"/>
          <p:cNvSpPr/>
          <p:nvPr/>
        </p:nvSpPr>
        <p:spPr>
          <a:xfrm flipV="1">
            <a:off x="2373840" y="902520"/>
            <a:ext cx="580320" cy="865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4" name="Line 30"/>
          <p:cNvSpPr/>
          <p:nvPr/>
        </p:nvSpPr>
        <p:spPr>
          <a:xfrm flipH="1">
            <a:off x="3714480" y="4309920"/>
            <a:ext cx="312480" cy="331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5" name="Line 31"/>
          <p:cNvSpPr/>
          <p:nvPr/>
        </p:nvSpPr>
        <p:spPr>
          <a:xfrm flipV="1">
            <a:off x="1914840" y="1794600"/>
            <a:ext cx="432000" cy="149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6" name="Line 32"/>
          <p:cNvSpPr/>
          <p:nvPr/>
        </p:nvSpPr>
        <p:spPr>
          <a:xfrm>
            <a:off x="2400840" y="1794600"/>
            <a:ext cx="965160" cy="225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7" name="Line 33"/>
          <p:cNvSpPr/>
          <p:nvPr/>
        </p:nvSpPr>
        <p:spPr>
          <a:xfrm flipV="1">
            <a:off x="3393000" y="1212480"/>
            <a:ext cx="707040" cy="780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8" name="Line 34"/>
          <p:cNvSpPr/>
          <p:nvPr/>
        </p:nvSpPr>
        <p:spPr>
          <a:xfrm flipV="1">
            <a:off x="1756440" y="1813680"/>
            <a:ext cx="598320" cy="855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69" name="Line 35"/>
          <p:cNvSpPr/>
          <p:nvPr/>
        </p:nvSpPr>
        <p:spPr>
          <a:xfrm>
            <a:off x="2392920" y="1813680"/>
            <a:ext cx="675000" cy="814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0" name="Line 36"/>
          <p:cNvSpPr/>
          <p:nvPr/>
        </p:nvSpPr>
        <p:spPr>
          <a:xfrm flipV="1">
            <a:off x="4119120" y="894240"/>
            <a:ext cx="342000" cy="272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1" name="Line 37"/>
          <p:cNvSpPr/>
          <p:nvPr/>
        </p:nvSpPr>
        <p:spPr>
          <a:xfrm>
            <a:off x="4127040" y="1185480"/>
            <a:ext cx="945000" cy="117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2" name="Line 38"/>
          <p:cNvSpPr/>
          <p:nvPr/>
        </p:nvSpPr>
        <p:spPr>
          <a:xfrm flipV="1">
            <a:off x="2392920" y="1204560"/>
            <a:ext cx="1688040" cy="570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3" name="Line 39"/>
          <p:cNvSpPr/>
          <p:nvPr/>
        </p:nvSpPr>
        <p:spPr>
          <a:xfrm>
            <a:off x="4119120" y="1204560"/>
            <a:ext cx="469080" cy="732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4" name="Line 40"/>
          <p:cNvSpPr/>
          <p:nvPr/>
        </p:nvSpPr>
        <p:spPr>
          <a:xfrm flipV="1">
            <a:off x="3420000" y="1955880"/>
            <a:ext cx="1160280" cy="637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5" name="Line 41"/>
          <p:cNvSpPr/>
          <p:nvPr/>
        </p:nvSpPr>
        <p:spPr>
          <a:xfrm flipH="1">
            <a:off x="4046040" y="1974960"/>
            <a:ext cx="542160" cy="2288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6" name="Line 42"/>
          <p:cNvSpPr/>
          <p:nvPr/>
        </p:nvSpPr>
        <p:spPr>
          <a:xfrm flipV="1">
            <a:off x="4607280" y="1321920"/>
            <a:ext cx="472680" cy="606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7" name="Line 43"/>
          <p:cNvSpPr/>
          <p:nvPr/>
        </p:nvSpPr>
        <p:spPr>
          <a:xfrm>
            <a:off x="4626360" y="1974960"/>
            <a:ext cx="524160" cy="631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8" name="Line 44"/>
          <p:cNvSpPr/>
          <p:nvPr/>
        </p:nvSpPr>
        <p:spPr>
          <a:xfrm flipH="1" flipV="1">
            <a:off x="5099040" y="1329840"/>
            <a:ext cx="70560" cy="126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79" name="Line 45"/>
          <p:cNvSpPr/>
          <p:nvPr/>
        </p:nvSpPr>
        <p:spPr>
          <a:xfrm flipV="1">
            <a:off x="5188680" y="1963080"/>
            <a:ext cx="327240" cy="643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0" name="Line 46"/>
          <p:cNvSpPr/>
          <p:nvPr/>
        </p:nvSpPr>
        <p:spPr>
          <a:xfrm flipH="1" flipV="1">
            <a:off x="5188680" y="2644560"/>
            <a:ext cx="310320" cy="805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1" name="Line 47"/>
          <p:cNvSpPr/>
          <p:nvPr/>
        </p:nvSpPr>
        <p:spPr>
          <a:xfrm>
            <a:off x="3393000" y="2046600"/>
            <a:ext cx="633960" cy="2225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2" name="Line 48"/>
          <p:cNvSpPr/>
          <p:nvPr/>
        </p:nvSpPr>
        <p:spPr>
          <a:xfrm>
            <a:off x="3106080" y="2666160"/>
            <a:ext cx="920880" cy="1605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3" name="Line 49"/>
          <p:cNvSpPr/>
          <p:nvPr/>
        </p:nvSpPr>
        <p:spPr>
          <a:xfrm>
            <a:off x="1756440" y="2706840"/>
            <a:ext cx="755280" cy="946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4" name="Line 50"/>
          <p:cNvSpPr/>
          <p:nvPr/>
        </p:nvSpPr>
        <p:spPr>
          <a:xfrm flipV="1">
            <a:off x="2549880" y="2647080"/>
            <a:ext cx="510120" cy="1006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5" name="Line 51"/>
          <p:cNvSpPr/>
          <p:nvPr/>
        </p:nvSpPr>
        <p:spPr>
          <a:xfrm flipH="1" flipV="1">
            <a:off x="2373840" y="1821600"/>
            <a:ext cx="156960" cy="1824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6" name="Line 52"/>
          <p:cNvSpPr/>
          <p:nvPr/>
        </p:nvSpPr>
        <p:spPr>
          <a:xfrm flipH="1" flipV="1">
            <a:off x="2319840" y="1326600"/>
            <a:ext cx="34920" cy="448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7" name="Line 53"/>
          <p:cNvSpPr/>
          <p:nvPr/>
        </p:nvSpPr>
        <p:spPr>
          <a:xfrm flipV="1">
            <a:off x="5106240" y="2652480"/>
            <a:ext cx="63360" cy="1417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8" name="Line 54"/>
          <p:cNvSpPr/>
          <p:nvPr/>
        </p:nvSpPr>
        <p:spPr>
          <a:xfrm flipH="1">
            <a:off x="4065120" y="2644560"/>
            <a:ext cx="1085400" cy="1627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89" name="Line 55"/>
          <p:cNvSpPr/>
          <p:nvPr/>
        </p:nvSpPr>
        <p:spPr>
          <a:xfrm flipV="1">
            <a:off x="4073040" y="4096800"/>
            <a:ext cx="1006200" cy="194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0" name="Line 56"/>
          <p:cNvSpPr/>
          <p:nvPr/>
        </p:nvSpPr>
        <p:spPr>
          <a:xfrm>
            <a:off x="4065120" y="4309920"/>
            <a:ext cx="396000" cy="183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1" name="Line 57"/>
          <p:cNvSpPr/>
          <p:nvPr/>
        </p:nvSpPr>
        <p:spPr>
          <a:xfrm flipV="1">
            <a:off x="3087000" y="2039040"/>
            <a:ext cx="286920" cy="581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2" name="Line 58"/>
          <p:cNvSpPr/>
          <p:nvPr/>
        </p:nvSpPr>
        <p:spPr>
          <a:xfrm>
            <a:off x="2557800" y="3672720"/>
            <a:ext cx="1461240" cy="618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3" name="Line 59"/>
          <p:cNvSpPr/>
          <p:nvPr/>
        </p:nvSpPr>
        <p:spPr>
          <a:xfrm>
            <a:off x="1928160" y="3489120"/>
            <a:ext cx="575640" cy="18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4" name="Line 60"/>
          <p:cNvSpPr/>
          <p:nvPr/>
        </p:nvSpPr>
        <p:spPr>
          <a:xfrm flipV="1">
            <a:off x="2338920" y="3691800"/>
            <a:ext cx="172800" cy="38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5" name="Line 61"/>
          <p:cNvSpPr/>
          <p:nvPr/>
        </p:nvSpPr>
        <p:spPr>
          <a:xfrm flipH="1" flipV="1">
            <a:off x="2549880" y="3691800"/>
            <a:ext cx="404280" cy="79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196" name="Line 62"/>
          <p:cNvSpPr/>
          <p:nvPr/>
        </p:nvSpPr>
        <p:spPr>
          <a:xfrm flipV="1">
            <a:off x="2973240" y="4290840"/>
            <a:ext cx="1045800" cy="20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grpSp>
        <p:nvGrpSpPr>
          <p:cNvPr id="197" name="Group 63"/>
          <p:cNvGrpSpPr/>
          <p:nvPr/>
        </p:nvGrpSpPr>
        <p:grpSpPr>
          <a:xfrm>
            <a:off x="1712520" y="697680"/>
            <a:ext cx="3999960" cy="3996000"/>
            <a:chOff x="1712520" y="697680"/>
            <a:chExt cx="3999960" cy="3996000"/>
          </a:xfrm>
        </p:grpSpPr>
        <p:sp>
          <p:nvSpPr>
            <p:cNvPr id="198" name="CustomShape 64"/>
            <p:cNvSpPr/>
            <p:nvPr/>
          </p:nvSpPr>
          <p:spPr>
            <a:xfrm>
              <a:off x="1740600" y="730080"/>
              <a:ext cx="3940560" cy="3940560"/>
            </a:xfrm>
            <a:prstGeom prst="star16">
              <a:avLst>
                <a:gd name="adj" fmla="val 49459"/>
              </a:avLst>
            </a:prstGeom>
            <a:noFill/>
            <a:ln w="3240">
              <a:solidFill>
                <a:schemeClr val="bg1">
                  <a:lumMod val="65000"/>
                </a:schemeClr>
              </a:solidFill>
            </a:ln>
          </p:spPr>
          <p:style>
            <a:lnRef idx="2">
              <a:schemeClr val="accent1">
                <a:shade val="50000"/>
              </a:schemeClr>
            </a:lnRef>
            <a:fillRef idx="1">
              <a:schemeClr val="accent1"/>
            </a:fillRef>
            <a:effectRef idx="0">
              <a:schemeClr val="accent1"/>
            </a:effectRef>
            <a:fontRef idx="minor"/>
          </p:style>
        </p:sp>
        <p:grpSp>
          <p:nvGrpSpPr>
            <p:cNvPr id="199" name="Group 65"/>
            <p:cNvGrpSpPr/>
            <p:nvPr/>
          </p:nvGrpSpPr>
          <p:grpSpPr>
            <a:xfrm>
              <a:off x="1712520" y="697680"/>
              <a:ext cx="3999960" cy="3996000"/>
              <a:chOff x="1712520" y="697680"/>
              <a:chExt cx="3999960" cy="3996000"/>
            </a:xfrm>
          </p:grpSpPr>
          <p:sp>
            <p:nvSpPr>
              <p:cNvPr id="200" name="CustomShape 66"/>
              <p:cNvSpPr/>
              <p:nvPr/>
            </p:nvSpPr>
            <p:spPr>
              <a:xfrm>
                <a:off x="2929320" y="8478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1" name="CustomShape 67"/>
              <p:cNvSpPr/>
              <p:nvPr/>
            </p:nvSpPr>
            <p:spPr>
              <a:xfrm>
                <a:off x="3689640" y="6976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2" name="CustomShape 68"/>
              <p:cNvSpPr/>
              <p:nvPr/>
            </p:nvSpPr>
            <p:spPr>
              <a:xfrm>
                <a:off x="4455360" y="8474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3" name="CustomShape 69"/>
              <p:cNvSpPr/>
              <p:nvPr/>
            </p:nvSpPr>
            <p:spPr>
              <a:xfrm>
                <a:off x="5074200" y="1275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4" name="CustomShape 70"/>
              <p:cNvSpPr/>
              <p:nvPr/>
            </p:nvSpPr>
            <p:spPr>
              <a:xfrm>
                <a:off x="2295000" y="1271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5" name="CustomShape 71"/>
              <p:cNvSpPr/>
              <p:nvPr/>
            </p:nvSpPr>
            <p:spPr>
              <a:xfrm>
                <a:off x="1863000" y="19162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6" name="CustomShape 72"/>
              <p:cNvSpPr/>
              <p:nvPr/>
            </p:nvSpPr>
            <p:spPr>
              <a:xfrm>
                <a:off x="5510160" y="19162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7" name="CustomShape 73"/>
              <p:cNvSpPr/>
              <p:nvPr/>
            </p:nvSpPr>
            <p:spPr>
              <a:xfrm>
                <a:off x="5658840" y="266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8" name="CustomShape 74"/>
              <p:cNvSpPr/>
              <p:nvPr/>
            </p:nvSpPr>
            <p:spPr>
              <a:xfrm>
                <a:off x="1712520" y="266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09" name="CustomShape 75"/>
              <p:cNvSpPr/>
              <p:nvPr/>
            </p:nvSpPr>
            <p:spPr>
              <a:xfrm>
                <a:off x="1876320" y="3461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0" name="CustomShape 76"/>
              <p:cNvSpPr/>
              <p:nvPr/>
            </p:nvSpPr>
            <p:spPr>
              <a:xfrm>
                <a:off x="5493240" y="34412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1" name="CustomShape 77"/>
              <p:cNvSpPr/>
              <p:nvPr/>
            </p:nvSpPr>
            <p:spPr>
              <a:xfrm>
                <a:off x="5081400" y="40690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CustomShape 78"/>
              <p:cNvSpPr/>
              <p:nvPr/>
            </p:nvSpPr>
            <p:spPr>
              <a:xfrm>
                <a:off x="2295000" y="40658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3" name="CustomShape 79"/>
              <p:cNvSpPr/>
              <p:nvPr/>
            </p:nvSpPr>
            <p:spPr>
              <a:xfrm>
                <a:off x="2929320" y="4484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4" name="CustomShape 80"/>
              <p:cNvSpPr/>
              <p:nvPr/>
            </p:nvSpPr>
            <p:spPr>
              <a:xfrm>
                <a:off x="4455360" y="44845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5" name="CustomShape 81"/>
              <p:cNvSpPr/>
              <p:nvPr/>
            </p:nvSpPr>
            <p:spPr>
              <a:xfrm>
                <a:off x="3689640" y="464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6" name="CustomShape 82"/>
              <p:cNvSpPr/>
              <p:nvPr/>
            </p:nvSpPr>
            <p:spPr>
              <a:xfrm>
                <a:off x="3368160" y="1991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7" name="CustomShape 83"/>
              <p:cNvSpPr/>
              <p:nvPr/>
            </p:nvSpPr>
            <p:spPr>
              <a:xfrm>
                <a:off x="2349000" y="1766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CustomShape 84"/>
              <p:cNvSpPr/>
              <p:nvPr/>
            </p:nvSpPr>
            <p:spPr>
              <a:xfrm>
                <a:off x="4582440" y="19281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9" name="CustomShape 85"/>
              <p:cNvSpPr/>
              <p:nvPr/>
            </p:nvSpPr>
            <p:spPr>
              <a:xfrm>
                <a:off x="4075200" y="1157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0" name="CustomShape 86"/>
              <p:cNvSpPr/>
              <p:nvPr/>
            </p:nvSpPr>
            <p:spPr>
              <a:xfrm>
                <a:off x="2505960" y="36446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1" name="CustomShape 87"/>
              <p:cNvSpPr/>
              <p:nvPr/>
            </p:nvSpPr>
            <p:spPr>
              <a:xfrm>
                <a:off x="3062160" y="26190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2" name="CustomShape 88"/>
              <p:cNvSpPr/>
              <p:nvPr/>
            </p:nvSpPr>
            <p:spPr>
              <a:xfrm>
                <a:off x="4021200" y="4263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3" name="CustomShape 89"/>
              <p:cNvSpPr/>
              <p:nvPr/>
            </p:nvSpPr>
            <p:spPr>
              <a:xfrm>
                <a:off x="5144760" y="2597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224" name="Line 90"/>
            <p:cNvSpPr/>
            <p:nvPr/>
          </p:nvSpPr>
          <p:spPr>
            <a:xfrm>
              <a:off x="3716280" y="751320"/>
              <a:ext cx="385920" cy="406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25" name="Line 91"/>
            <p:cNvSpPr/>
            <p:nvPr/>
          </p:nvSpPr>
          <p:spPr>
            <a:xfrm>
              <a:off x="2975040" y="893520"/>
              <a:ext cx="1100160" cy="290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26" name="Line 92"/>
            <p:cNvSpPr/>
            <p:nvPr/>
          </p:nvSpPr>
          <p:spPr>
            <a:xfrm flipV="1">
              <a:off x="2376000" y="901440"/>
              <a:ext cx="579960" cy="865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27" name="Line 93"/>
            <p:cNvSpPr/>
            <p:nvPr/>
          </p:nvSpPr>
          <p:spPr>
            <a:xfrm flipH="1">
              <a:off x="3716280" y="4308840"/>
              <a:ext cx="312840" cy="331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28" name="Line 94"/>
            <p:cNvSpPr/>
            <p:nvPr/>
          </p:nvSpPr>
          <p:spPr>
            <a:xfrm flipV="1">
              <a:off x="1916640" y="1793520"/>
              <a:ext cx="432360" cy="149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29" name="Line 95"/>
            <p:cNvSpPr/>
            <p:nvPr/>
          </p:nvSpPr>
          <p:spPr>
            <a:xfrm>
              <a:off x="2403000" y="1793520"/>
              <a:ext cx="965160" cy="225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0" name="Line 96"/>
            <p:cNvSpPr/>
            <p:nvPr/>
          </p:nvSpPr>
          <p:spPr>
            <a:xfrm flipV="1">
              <a:off x="3395160" y="1211400"/>
              <a:ext cx="707040" cy="7804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1" name="Line 97"/>
            <p:cNvSpPr/>
            <p:nvPr/>
          </p:nvSpPr>
          <p:spPr>
            <a:xfrm flipV="1">
              <a:off x="1758240" y="1812960"/>
              <a:ext cx="598680" cy="854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2" name="Line 98"/>
            <p:cNvSpPr/>
            <p:nvPr/>
          </p:nvSpPr>
          <p:spPr>
            <a:xfrm>
              <a:off x="2395080" y="1812960"/>
              <a:ext cx="675000" cy="813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3" name="Line 99"/>
            <p:cNvSpPr/>
            <p:nvPr/>
          </p:nvSpPr>
          <p:spPr>
            <a:xfrm flipV="1">
              <a:off x="4121280" y="893160"/>
              <a:ext cx="342000" cy="272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4" name="Line 100"/>
            <p:cNvSpPr/>
            <p:nvPr/>
          </p:nvSpPr>
          <p:spPr>
            <a:xfrm>
              <a:off x="4129200" y="1184400"/>
              <a:ext cx="945000" cy="117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5" name="Line 101"/>
            <p:cNvSpPr/>
            <p:nvPr/>
          </p:nvSpPr>
          <p:spPr>
            <a:xfrm flipV="1">
              <a:off x="2395080" y="1203480"/>
              <a:ext cx="1688040" cy="570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6" name="Line 102"/>
            <p:cNvSpPr/>
            <p:nvPr/>
          </p:nvSpPr>
          <p:spPr>
            <a:xfrm>
              <a:off x="4121280" y="1203480"/>
              <a:ext cx="469080" cy="732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7" name="Line 103"/>
            <p:cNvSpPr/>
            <p:nvPr/>
          </p:nvSpPr>
          <p:spPr>
            <a:xfrm flipV="1">
              <a:off x="3422160" y="1954800"/>
              <a:ext cx="1160280" cy="64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8" name="Line 104"/>
            <p:cNvSpPr/>
            <p:nvPr/>
          </p:nvSpPr>
          <p:spPr>
            <a:xfrm flipH="1">
              <a:off x="4048200" y="1973880"/>
              <a:ext cx="542160" cy="2288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39" name="Line 105"/>
            <p:cNvSpPr/>
            <p:nvPr/>
          </p:nvSpPr>
          <p:spPr>
            <a:xfrm flipV="1">
              <a:off x="4609440" y="1320840"/>
              <a:ext cx="472680" cy="606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0" name="Line 106"/>
            <p:cNvSpPr/>
            <p:nvPr/>
          </p:nvSpPr>
          <p:spPr>
            <a:xfrm>
              <a:off x="4628520" y="1973880"/>
              <a:ext cx="524160" cy="631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1" name="Line 107"/>
            <p:cNvSpPr/>
            <p:nvPr/>
          </p:nvSpPr>
          <p:spPr>
            <a:xfrm flipH="1" flipV="1">
              <a:off x="5101200" y="1328760"/>
              <a:ext cx="70560" cy="126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2" name="Line 108"/>
            <p:cNvSpPr/>
            <p:nvPr/>
          </p:nvSpPr>
          <p:spPr>
            <a:xfrm flipV="1">
              <a:off x="5190840" y="1962000"/>
              <a:ext cx="327240" cy="643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3" name="Line 109"/>
            <p:cNvSpPr/>
            <p:nvPr/>
          </p:nvSpPr>
          <p:spPr>
            <a:xfrm flipH="1" flipV="1">
              <a:off x="5190840" y="2643480"/>
              <a:ext cx="309960" cy="805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4" name="Line 110"/>
            <p:cNvSpPr/>
            <p:nvPr/>
          </p:nvSpPr>
          <p:spPr>
            <a:xfrm>
              <a:off x="3395160" y="2045880"/>
              <a:ext cx="633960" cy="2224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5" name="Line 111"/>
            <p:cNvSpPr/>
            <p:nvPr/>
          </p:nvSpPr>
          <p:spPr>
            <a:xfrm>
              <a:off x="3108240" y="2665080"/>
              <a:ext cx="920880" cy="1605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6" name="Line 112"/>
            <p:cNvSpPr/>
            <p:nvPr/>
          </p:nvSpPr>
          <p:spPr>
            <a:xfrm>
              <a:off x="1758240" y="2705760"/>
              <a:ext cx="755280" cy="946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7" name="Line 113"/>
            <p:cNvSpPr/>
            <p:nvPr/>
          </p:nvSpPr>
          <p:spPr>
            <a:xfrm flipV="1">
              <a:off x="2551680" y="2646000"/>
              <a:ext cx="510480" cy="10065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8" name="Line 114"/>
            <p:cNvSpPr/>
            <p:nvPr/>
          </p:nvSpPr>
          <p:spPr>
            <a:xfrm flipH="1" flipV="1">
              <a:off x="2376000" y="1820520"/>
              <a:ext cx="156600" cy="1824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49" name="Line 115"/>
            <p:cNvSpPr/>
            <p:nvPr/>
          </p:nvSpPr>
          <p:spPr>
            <a:xfrm flipH="1" flipV="1">
              <a:off x="2322000" y="1325880"/>
              <a:ext cx="34920" cy="4485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0" name="Line 116"/>
            <p:cNvSpPr/>
            <p:nvPr/>
          </p:nvSpPr>
          <p:spPr>
            <a:xfrm flipV="1">
              <a:off x="5108040" y="2651400"/>
              <a:ext cx="63720" cy="1417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1" name="Line 117"/>
            <p:cNvSpPr/>
            <p:nvPr/>
          </p:nvSpPr>
          <p:spPr>
            <a:xfrm flipH="1">
              <a:off x="4067280" y="2643480"/>
              <a:ext cx="1085400" cy="1627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2" name="Line 118"/>
            <p:cNvSpPr/>
            <p:nvPr/>
          </p:nvSpPr>
          <p:spPr>
            <a:xfrm flipV="1">
              <a:off x="4075200" y="4095720"/>
              <a:ext cx="1005840" cy="194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3" name="Line 119"/>
            <p:cNvSpPr/>
            <p:nvPr/>
          </p:nvSpPr>
          <p:spPr>
            <a:xfrm>
              <a:off x="4067280" y="4308840"/>
              <a:ext cx="396000" cy="183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4" name="Line 120"/>
            <p:cNvSpPr/>
            <p:nvPr/>
          </p:nvSpPr>
          <p:spPr>
            <a:xfrm flipV="1">
              <a:off x="3089160" y="2037960"/>
              <a:ext cx="286920" cy="581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5" name="Line 121"/>
            <p:cNvSpPr/>
            <p:nvPr/>
          </p:nvSpPr>
          <p:spPr>
            <a:xfrm>
              <a:off x="2559600" y="3671640"/>
              <a:ext cx="1461600" cy="618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6" name="Line 122"/>
            <p:cNvSpPr/>
            <p:nvPr/>
          </p:nvSpPr>
          <p:spPr>
            <a:xfrm>
              <a:off x="1930320" y="3488040"/>
              <a:ext cx="575280" cy="18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7" name="Line 123"/>
            <p:cNvSpPr/>
            <p:nvPr/>
          </p:nvSpPr>
          <p:spPr>
            <a:xfrm flipV="1">
              <a:off x="2341080" y="3690720"/>
              <a:ext cx="172440" cy="38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8" name="Line 124"/>
            <p:cNvSpPr/>
            <p:nvPr/>
          </p:nvSpPr>
          <p:spPr>
            <a:xfrm flipH="1" flipV="1">
              <a:off x="2551680" y="3690720"/>
              <a:ext cx="404280" cy="79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259" name="Line 125"/>
            <p:cNvSpPr/>
            <p:nvPr/>
          </p:nvSpPr>
          <p:spPr>
            <a:xfrm flipV="1">
              <a:off x="2975040" y="4289760"/>
              <a:ext cx="1046160" cy="20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grpSp>
      <p:sp>
        <p:nvSpPr>
          <p:cNvPr id="260" name="CustomShape 126"/>
          <p:cNvSpPr/>
          <p:nvPr/>
        </p:nvSpPr>
        <p:spPr>
          <a:xfrm flipV="1" rot="20632200">
            <a:off x="1150200" y="2504520"/>
            <a:ext cx="5367240" cy="948600"/>
          </a:xfrm>
          <a:prstGeom prst="arc">
            <a:avLst>
              <a:gd name="adj1" fmla="val 10167527"/>
              <a:gd name="adj2" fmla="val 685371"/>
            </a:avLst>
          </a:prstGeom>
          <a:noFill/>
          <a:ln w="38160">
            <a:solidFill>
              <a:srgbClr val="9d8199"/>
            </a:solidFill>
          </a:ln>
        </p:spPr>
        <p:style>
          <a:lnRef idx="1">
            <a:schemeClr val="accent1"/>
          </a:lnRef>
          <a:fillRef idx="0">
            <a:schemeClr val="accent1"/>
          </a:fillRef>
          <a:effectRef idx="0">
            <a:schemeClr val="accent1"/>
          </a:effectRef>
          <a:fontRef idx="minor"/>
        </p:style>
      </p:sp>
      <p:sp>
        <p:nvSpPr>
          <p:cNvPr id="261" name="CustomShape 127"/>
          <p:cNvSpPr/>
          <p:nvPr/>
        </p:nvSpPr>
        <p:spPr>
          <a:xfrm>
            <a:off x="3159720" y="2084760"/>
            <a:ext cx="4920480" cy="1383840"/>
          </a:xfrm>
          <a:prstGeom prst="roundRect">
            <a:avLst>
              <a:gd name="adj" fmla="val 16667"/>
            </a:avLst>
          </a:prstGeom>
          <a:solidFill>
            <a:srgbClr val="292130"/>
          </a:solidFill>
          <a:ln>
            <a:noFill/>
          </a:ln>
          <a:effectLst>
            <a:outerShdw algn="tl" blurRad="381000" dir="2700000" dist="127000" rotWithShape="0">
              <a:srgbClr val="000000">
                <a:alpha val="80000"/>
              </a:srgbClr>
            </a:outerShdw>
          </a:effectLst>
        </p:spPr>
        <p:style>
          <a:lnRef idx="2">
            <a:schemeClr val="accent1">
              <a:shade val="50000"/>
            </a:schemeClr>
          </a:lnRef>
          <a:fillRef idx="1">
            <a:schemeClr val="accent1"/>
          </a:fillRef>
          <a:effectRef idx="0">
            <a:schemeClr val="accent1"/>
          </a:effectRef>
          <a:fontRef idx="minor"/>
        </p:style>
      </p:sp>
      <p:sp>
        <p:nvSpPr>
          <p:cNvPr id="262" name="CustomShape 128"/>
          <p:cNvSpPr/>
          <p:nvPr/>
        </p:nvSpPr>
        <p:spPr>
          <a:xfrm>
            <a:off x="5582520" y="2317320"/>
            <a:ext cx="2808000" cy="820800"/>
          </a:xfrm>
          <a:prstGeom prst="rect">
            <a:avLst/>
          </a:prstGeom>
          <a:noFill/>
          <a:ln>
            <a:noFill/>
          </a:ln>
        </p:spPr>
        <p:style>
          <a:lnRef idx="0"/>
          <a:fillRef idx="0"/>
          <a:effectRef idx="0"/>
          <a:fontRef idx="minor"/>
        </p:style>
        <p:txBody>
          <a:bodyPr lIns="90000" rIns="90000" tIns="45000" bIns="45000"/>
          <a:p>
            <a:pPr algn="just">
              <a:lnSpc>
                <a:spcPct val="150000"/>
              </a:lnSpc>
            </a:pPr>
            <a:r>
              <a:rPr b="1" lang="en-US" sz="3200" spc="-1" strike="noStrike">
                <a:solidFill>
                  <a:srgbClr val="ffffff"/>
                </a:solidFill>
                <a:latin typeface="微软雅黑"/>
                <a:ea typeface="微软雅黑"/>
              </a:rPr>
              <a:t>面向对象答辩</a:t>
            </a:r>
            <a:endParaRPr b="0" lang="en-US" sz="3200" spc="-1" strike="noStrike">
              <a:latin typeface="Arial"/>
            </a:endParaRPr>
          </a:p>
        </p:txBody>
      </p:sp>
      <p:sp>
        <p:nvSpPr>
          <p:cNvPr id="263" name="CustomShape 129"/>
          <p:cNvSpPr/>
          <p:nvPr/>
        </p:nvSpPr>
        <p:spPr>
          <a:xfrm rot="2134200">
            <a:off x="6487560" y="3485160"/>
            <a:ext cx="475920" cy="410400"/>
          </a:xfrm>
          <a:prstGeom prst="triangle">
            <a:avLst>
              <a:gd name="adj" fmla="val 50000"/>
            </a:avLst>
          </a:prstGeom>
          <a:solidFill>
            <a:srgbClr val="a06962"/>
          </a:solidFill>
          <a:ln>
            <a:noFill/>
          </a:ln>
        </p:spPr>
        <p:style>
          <a:lnRef idx="2">
            <a:schemeClr val="accent1">
              <a:shade val="50000"/>
            </a:schemeClr>
          </a:lnRef>
          <a:fillRef idx="1">
            <a:schemeClr val="accent1"/>
          </a:fillRef>
          <a:effectRef idx="0">
            <a:schemeClr val="accent1"/>
          </a:effectRef>
          <a:fontRef idx="minor"/>
        </p:style>
      </p:sp>
      <p:sp>
        <p:nvSpPr>
          <p:cNvPr id="264" name="CustomShape 130"/>
          <p:cNvSpPr/>
          <p:nvPr/>
        </p:nvSpPr>
        <p:spPr>
          <a:xfrm rot="12600000">
            <a:off x="8471520" y="2577600"/>
            <a:ext cx="162720" cy="14040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265" name="CustomShape 131"/>
          <p:cNvSpPr/>
          <p:nvPr/>
        </p:nvSpPr>
        <p:spPr>
          <a:xfrm rot="460200">
            <a:off x="5396040" y="1849320"/>
            <a:ext cx="313920" cy="27036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266" name="CustomShape 132"/>
          <p:cNvSpPr/>
          <p:nvPr/>
        </p:nvSpPr>
        <p:spPr>
          <a:xfrm rot="460200">
            <a:off x="8434080" y="2270880"/>
            <a:ext cx="275040" cy="23724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267" name="CustomShape 133"/>
          <p:cNvSpPr/>
          <p:nvPr/>
        </p:nvSpPr>
        <p:spPr>
          <a:xfrm rot="9915000">
            <a:off x="3515400" y="1983600"/>
            <a:ext cx="249120" cy="21456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268" name="CustomShape 134"/>
          <p:cNvSpPr/>
          <p:nvPr/>
        </p:nvSpPr>
        <p:spPr>
          <a:xfrm rot="7123800">
            <a:off x="3045960" y="2586240"/>
            <a:ext cx="178920" cy="19908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269" name="CustomShape 135"/>
          <p:cNvSpPr/>
          <p:nvPr/>
        </p:nvSpPr>
        <p:spPr>
          <a:xfrm rot="3215400">
            <a:off x="6778800" y="3641400"/>
            <a:ext cx="329760" cy="284400"/>
          </a:xfrm>
          <a:prstGeom prst="triangle">
            <a:avLst>
              <a:gd name="adj" fmla="val 50000"/>
            </a:avLst>
          </a:prstGeom>
          <a:solidFill>
            <a:srgbClr val="a3535c"/>
          </a:solidFill>
          <a:ln>
            <a:noFill/>
          </a:ln>
        </p:spPr>
        <p:style>
          <a:lnRef idx="2">
            <a:schemeClr val="accent1">
              <a:shade val="50000"/>
            </a:schemeClr>
          </a:lnRef>
          <a:fillRef idx="1">
            <a:schemeClr val="accent1"/>
          </a:fillRef>
          <a:effectRef idx="0">
            <a:schemeClr val="accent1"/>
          </a:effectRef>
          <a:fontRef idx="minor"/>
        </p:style>
      </p:sp>
      <p:sp>
        <p:nvSpPr>
          <p:cNvPr id="270" name="CustomShape 136"/>
          <p:cNvSpPr/>
          <p:nvPr/>
        </p:nvSpPr>
        <p:spPr>
          <a:xfrm>
            <a:off x="3119040" y="2031480"/>
            <a:ext cx="2455200" cy="2718360"/>
          </a:xfrm>
          <a:prstGeom prst="rect">
            <a:avLst/>
          </a:prstGeom>
          <a:noFill/>
          <a:ln>
            <a:noFill/>
          </a:ln>
        </p:spPr>
        <p:style>
          <a:lnRef idx="0"/>
          <a:fillRef idx="0"/>
          <a:effectRef idx="0"/>
          <a:fontRef idx="minor"/>
        </p:style>
        <p:txBody>
          <a:bodyPr lIns="90000" rIns="90000" tIns="45000" bIns="45000"/>
          <a:p>
            <a:pPr>
              <a:lnSpc>
                <a:spcPct val="100000"/>
              </a:lnSpc>
            </a:pPr>
            <a:r>
              <a:rPr b="0" lang="en-US" sz="8630" spc="-1" strike="noStrike">
                <a:solidFill>
                  <a:srgbClr val="321d2c"/>
                </a:solidFill>
                <a:latin typeface="Calibri"/>
                <a:ea typeface="Arial"/>
              </a:rPr>
              <a:t>1906</a:t>
            </a:r>
            <a:endParaRPr b="0" lang="en-US" sz="8630" spc="-1" strike="noStrike">
              <a:latin typeface="Arial"/>
            </a:endParaRPr>
          </a:p>
        </p:txBody>
      </p:sp>
      <p:pic>
        <p:nvPicPr>
          <p:cNvPr id="271" name="Picture 1" descr="">
            <a:hlinkClick r:id="" action="ppaction://media"/>
          </p:cNvPr>
          <p:cNvPicPr/>
          <p:nvPr>
            <a:videoFile r:link="rId7"/>
            <p:extLst>
              <p:ext uri="{DAA4B4D4-6D71-4841-9C94-3DE7FCFB9230}">
                <p14:media r:embed="rId8"/>
              </p:ext>
            </p:extLst>
          </p:nvPr>
        </p:nvPicPr>
        <p:blipFill>
          <a:blip r:embed="rId9"/>
        </p:blipFill>
        <p:spPr>
          <a:xfrm>
            <a:off x="-660600" y="277560"/>
            <a:ext cx="456840" cy="456840"/>
          </a:xfrm>
          <a:prstGeom prst="rect">
            <a:avLst/>
          </a:prstGeom>
          <a:ln>
            <a:noFill/>
          </a:ln>
        </p:spPr>
      </p:pic>
    </p:spTree>
  </p:cSld>
  <mc:AlternateContent>
    <mc:Choice Requires="p14">
      <p:transition spd="slow">
        <p14:vortex/>
      </p:transition>
    </mc:Choice>
    <mc:Fallback>
      <p:transition spd="slow">
        <p:fade/>
      </p:transition>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Tn>
                        </p:par>
                        <p:par>
                          <p:cTn id="5" nodeType="afterEffect" fill="hold">
                            <p:stCondLst>
                              <p:cond delay="0"/>
                            </p:stCondLst>
                            <p:childTnLst>
                              <p:par>
                                <p:cTn id="6" nodeType="afterEffect" fill="hold" presetClass="mediacall">
                                  <p:childTnLst>
                                    <p:cmd type="call">
                                      <p:cBhvr>
                                        <p:cTn id="7" dur="1" fill="hold"/>
                                        <p:tgtEl>
                                          <p:spTgt spid="271"/>
                                        </p:tgtEl>
                                      </p:cBhvr>
                                    </p:cmd>
                                  </p:childTnLst>
                                </p:cTn>
                              </p:par>
                              <p:par>
                                <p:cTn id="8" nodeType="withEffect" fill="hold" presetClass="entr" presetID="10">
                                  <p:childTnLst>
                                    <p:set>
                                      <p:cBhvr>
                                        <p:cTn id="9" dur="1" fill="hold">
                                          <p:stCondLst>
                                            <p:cond delay="0"/>
                                          </p:stCondLst>
                                        </p:cTn>
                                        <p:tgtEl>
                                          <p:spTgt spid="129"/>
                                        </p:tgtEl>
                                        <p:attrNameLst>
                                          <p:attrName>style.visibility</p:attrName>
                                        </p:attrNameLst>
                                      </p:cBhvr>
                                      <p:to>
                                        <p:strVal val="visible"/>
                                      </p:to>
                                    </p:set>
                                    <p:animEffect filter="fade" transition="in">
                                      <p:cBhvr additive="repl">
                                        <p:cTn id="10" dur="500"/>
                                        <p:tgtEl>
                                          <p:spTgt spid="129"/>
                                        </p:tgtEl>
                                      </p:cBhvr>
                                    </p:animEffect>
                                  </p:childTnLst>
                                </p:cTn>
                              </p:par>
                              <p:par>
                                <p:cTn id="11" nodeType="withEffect" fill="hold" presetClass="exit" presetID="10">
                                  <p:childTnLst>
                                    <p:animEffect filter="fade" transition="out">
                                      <p:cBhvr additive="repl">
                                        <p:cTn id="12" dur="500"/>
                                        <p:tgtEl>
                                          <p:spTgt spid="129"/>
                                        </p:tgtEl>
                                      </p:cBhvr>
                                    </p:animEffect>
                                    <p:set>
                                      <p:cBhvr>
                                        <p:cTn id="13" dur="1" fill="hold">
                                          <p:stCondLst>
                                            <p:cond delay="499"/>
                                          </p:stCondLst>
                                        </p:cTn>
                                        <p:tgtEl>
                                          <p:spTgt spid="129"/>
                                        </p:tgtEl>
                                        <p:attrNameLst>
                                          <p:attrName>style.visibility</p:attrName>
                                        </p:attrNameLst>
                                      </p:cBhvr>
                                      <p:to>
                                        <p:strVal val="hidden"/>
                                      </p:to>
                                    </p:set>
                                  </p:childTnLst>
                                </p:cTn>
                              </p:par>
                              <p:par>
                                <p:cTn id="14" nodeType="withEffect" fill="hold" presetClass="entr" presetID="10">
                                  <p:childTnLst>
                                    <p:set>
                                      <p:cBhvr>
                                        <p:cTn id="15" dur="1" fill="hold">
                                          <p:stCondLst>
                                            <p:cond delay="0"/>
                                          </p:stCondLst>
                                        </p:cTn>
                                        <p:tgtEl>
                                          <p:spTgt spid="129"/>
                                        </p:tgtEl>
                                        <p:attrNameLst>
                                          <p:attrName>style.visibility</p:attrName>
                                        </p:attrNameLst>
                                      </p:cBhvr>
                                      <p:to>
                                        <p:strVal val="visible"/>
                                      </p:to>
                                    </p:set>
                                    <p:animEffect filter="fade" transition="in">
                                      <p:cBhvr additive="repl">
                                        <p:cTn id="16" dur="500"/>
                                        <p:tgtEl>
                                          <p:spTgt spid="129"/>
                                        </p:tgtEl>
                                      </p:cBhvr>
                                    </p:animEffect>
                                  </p:childTnLst>
                                </p:cTn>
                              </p:par>
                              <p:par>
                                <p:cTn id="17" nodeType="withEffect" fill="hold" presetClass="exit" presetID="10">
                                  <p:childTnLst>
                                    <p:animEffect filter="fade" transition="out">
                                      <p:cBhvr additive="repl">
                                        <p:cTn id="18" dur="500"/>
                                        <p:tgtEl>
                                          <p:spTgt spid="129"/>
                                        </p:tgtEl>
                                      </p:cBhvr>
                                    </p:animEffect>
                                    <p:set>
                                      <p:cBhvr>
                                        <p:cTn id="19" dur="1" fill="hold">
                                          <p:stCondLst>
                                            <p:cond delay="499"/>
                                          </p:stCondLst>
                                        </p:cTn>
                                        <p:tgtEl>
                                          <p:spTgt spid="129"/>
                                        </p:tgtEl>
                                        <p:attrNameLst>
                                          <p:attrName>style.visibility</p:attrName>
                                        </p:attrNameLst>
                                      </p:cBhvr>
                                      <p:to>
                                        <p:strVal val="hidden"/>
                                      </p:to>
                                    </p:set>
                                  </p:childTnLst>
                                </p:cTn>
                              </p:par>
                              <p:par>
                                <p:cTn id="20" nodeType="withEffect" fill="hold" presetClass="entr" presetID="10">
                                  <p:childTnLst>
                                    <p:set>
                                      <p:cBhvr>
                                        <p:cTn id="21" dur="1" fill="hold">
                                          <p:stCondLst>
                                            <p:cond delay="0"/>
                                          </p:stCondLst>
                                        </p:cTn>
                                        <p:tgtEl>
                                          <p:spTgt spid="129"/>
                                        </p:tgtEl>
                                        <p:attrNameLst>
                                          <p:attrName>style.visibility</p:attrName>
                                        </p:attrNameLst>
                                      </p:cBhvr>
                                      <p:to>
                                        <p:strVal val="visible"/>
                                      </p:to>
                                    </p:set>
                                    <p:animEffect filter="fade" transition="in">
                                      <p:cBhvr additive="repl">
                                        <p:cTn id="22" dur="500"/>
                                        <p:tgtEl>
                                          <p:spTgt spid="129"/>
                                        </p:tgtEl>
                                      </p:cBhvr>
                                    </p:animEffect>
                                  </p:childTnLst>
                                </p:cTn>
                              </p:par>
                              <p:par>
                                <p:cTn id="23" nodeType="withEffect" fill="hold" presetClass="exit" presetID="10">
                                  <p:childTnLst>
                                    <p:animEffect filter="fade" transition="out">
                                      <p:cBhvr additive="repl">
                                        <p:cTn id="24" dur="500"/>
                                        <p:tgtEl>
                                          <p:spTgt spid="129"/>
                                        </p:tgtEl>
                                      </p:cBhvr>
                                    </p:animEffect>
                                    <p:set>
                                      <p:cBhvr>
                                        <p:cTn id="25" dur="1" fill="hold">
                                          <p:stCondLst>
                                            <p:cond delay="499"/>
                                          </p:stCondLst>
                                        </p:cTn>
                                        <p:tgtEl>
                                          <p:spTgt spid="129"/>
                                        </p:tgtEl>
                                        <p:attrNameLst>
                                          <p:attrName>style.visibility</p:attrName>
                                        </p:attrNameLst>
                                      </p:cBhvr>
                                      <p:to>
                                        <p:strVal val="hidden"/>
                                      </p:to>
                                    </p:set>
                                  </p:childTnLst>
                                </p:cTn>
                              </p:par>
                              <p:par>
                                <p:cTn id="26" nodeType="withEffect" fill="hold" presetClass="entr" presetID="10">
                                  <p:childTnLst>
                                    <p:set>
                                      <p:cBhvr>
                                        <p:cTn id="27" dur="1" fill="hold">
                                          <p:stCondLst>
                                            <p:cond delay="0"/>
                                          </p:stCondLst>
                                        </p:cTn>
                                        <p:tgtEl>
                                          <p:spTgt spid="129"/>
                                        </p:tgtEl>
                                        <p:attrNameLst>
                                          <p:attrName>style.visibility</p:attrName>
                                        </p:attrNameLst>
                                      </p:cBhvr>
                                      <p:to>
                                        <p:strVal val="visible"/>
                                      </p:to>
                                    </p:set>
                                    <p:animEffect filter="fade" transition="in">
                                      <p:cBhvr additive="repl">
                                        <p:cTn id="28" dur="500"/>
                                        <p:tgtEl>
                                          <p:spTgt spid="129"/>
                                        </p:tgtEl>
                                      </p:cBhvr>
                                    </p:animEffect>
                                  </p:childTnLst>
                                </p:cTn>
                              </p:par>
                              <p:par>
                                <p:cTn id="29" nodeType="withEffect" fill="hold" presetClass="exit" presetID="10">
                                  <p:childTnLst>
                                    <p:animEffect filter="fade" transition="out">
                                      <p:cBhvr additive="repl">
                                        <p:cTn id="30" dur="500"/>
                                        <p:tgtEl>
                                          <p:spTgt spid="129"/>
                                        </p:tgtEl>
                                      </p:cBhvr>
                                    </p:animEffect>
                                    <p:set>
                                      <p:cBhvr>
                                        <p:cTn id="31" dur="1" fill="hold">
                                          <p:stCondLst>
                                            <p:cond delay="499"/>
                                          </p:stCondLst>
                                        </p:cTn>
                                        <p:tgtEl>
                                          <p:spTgt spid="129"/>
                                        </p:tgtEl>
                                        <p:attrNameLst>
                                          <p:attrName>style.visibility</p:attrName>
                                        </p:attrNameLst>
                                      </p:cBhvr>
                                      <p:to>
                                        <p:strVal val="hidden"/>
                                      </p:to>
                                    </p:set>
                                  </p:childTnLst>
                                </p:cTn>
                              </p:par>
                              <p:par>
                                <p:cTn id="32" nodeType="withEffect" fill="hold" presetClass="entr" presetID="10">
                                  <p:childTnLst>
                                    <p:set>
                                      <p:cBhvr>
                                        <p:cTn id="33" dur="1" fill="hold">
                                          <p:stCondLst>
                                            <p:cond delay="0"/>
                                          </p:stCondLst>
                                        </p:cTn>
                                        <p:tgtEl>
                                          <p:spTgt spid="129"/>
                                        </p:tgtEl>
                                        <p:attrNameLst>
                                          <p:attrName>style.visibility</p:attrName>
                                        </p:attrNameLst>
                                      </p:cBhvr>
                                      <p:to>
                                        <p:strVal val="visible"/>
                                      </p:to>
                                    </p:set>
                                    <p:animEffect filter="fade" transition="in">
                                      <p:cBhvr additive="repl">
                                        <p:cTn id="34" dur="500"/>
                                        <p:tgtEl>
                                          <p:spTgt spid="129"/>
                                        </p:tgtEl>
                                      </p:cBhvr>
                                    </p:animEffect>
                                  </p:childTnLst>
                                </p:cTn>
                              </p:par>
                              <p:par>
                                <p:cTn id="35" nodeType="withEffect" fill="hold" presetClass="exit" presetID="10">
                                  <p:childTnLst>
                                    <p:animEffect filter="fade" transition="out">
                                      <p:cBhvr additive="repl">
                                        <p:cTn id="36" dur="500"/>
                                        <p:tgtEl>
                                          <p:spTgt spid="129"/>
                                        </p:tgtEl>
                                      </p:cBhvr>
                                    </p:animEffect>
                                    <p:set>
                                      <p:cBhvr>
                                        <p:cTn id="37" dur="1" fill="hold">
                                          <p:stCondLst>
                                            <p:cond delay="499"/>
                                          </p:stCondLst>
                                        </p:cTn>
                                        <p:tgtEl>
                                          <p:spTgt spid="129"/>
                                        </p:tgtEl>
                                        <p:attrNameLst>
                                          <p:attrName>style.visibility</p:attrName>
                                        </p:attrNameLst>
                                      </p:cBhvr>
                                      <p:to>
                                        <p:strVal val="hidden"/>
                                      </p:to>
                                    </p:set>
                                  </p:childTnLst>
                                </p:cTn>
                              </p:par>
                              <p:par>
                                <p:cTn id="38" nodeType="withEffect" fill="hold" presetClass="entr" presetID="10">
                                  <p:childTnLst>
                                    <p:set>
                                      <p:cBhvr>
                                        <p:cTn id="39" dur="1" fill="hold">
                                          <p:stCondLst>
                                            <p:cond delay="0"/>
                                          </p:stCondLst>
                                        </p:cTn>
                                        <p:tgtEl>
                                          <p:spTgt spid="129"/>
                                        </p:tgtEl>
                                        <p:attrNameLst>
                                          <p:attrName>style.visibility</p:attrName>
                                        </p:attrNameLst>
                                      </p:cBhvr>
                                      <p:to>
                                        <p:strVal val="visible"/>
                                      </p:to>
                                    </p:set>
                                    <p:animEffect filter="fade" transition="in">
                                      <p:cBhvr additive="repl">
                                        <p:cTn id="40" dur="500"/>
                                        <p:tgtEl>
                                          <p:spTgt spid="129"/>
                                        </p:tgtEl>
                                      </p:cBhvr>
                                    </p:animEffect>
                                  </p:childTnLst>
                                </p:cTn>
                              </p:par>
                              <p:par>
                                <p:cTn id="41" nodeType="withEffect" fill="hold" presetClass="exit" presetID="10">
                                  <p:childTnLst>
                                    <p:animEffect filter="fade" transition="out">
                                      <p:cBhvr additive="repl">
                                        <p:cTn id="42" dur="500"/>
                                        <p:tgtEl>
                                          <p:spTgt spid="129"/>
                                        </p:tgtEl>
                                      </p:cBhvr>
                                    </p:animEffect>
                                    <p:set>
                                      <p:cBhvr>
                                        <p:cTn id="43" dur="1" fill="hold">
                                          <p:stCondLst>
                                            <p:cond delay="499"/>
                                          </p:stCondLst>
                                        </p:cTn>
                                        <p:tgtEl>
                                          <p:spTgt spid="129"/>
                                        </p:tgtEl>
                                        <p:attrNameLst>
                                          <p:attrName>style.visibility</p:attrName>
                                        </p:attrNameLst>
                                      </p:cBhvr>
                                      <p:to>
                                        <p:strVal val="hidden"/>
                                      </p:to>
                                    </p:set>
                                  </p:childTnLst>
                                </p:cTn>
                              </p:par>
                              <p:par>
                                <p:cTn id="44" nodeType="withEffect" fill="hold" presetClass="entr" presetID="10">
                                  <p:childTnLst>
                                    <p:set>
                                      <p:cBhvr>
                                        <p:cTn id="45" dur="1" fill="hold">
                                          <p:stCondLst>
                                            <p:cond delay="0"/>
                                          </p:stCondLst>
                                        </p:cTn>
                                        <p:tgtEl>
                                          <p:spTgt spid="129"/>
                                        </p:tgtEl>
                                        <p:attrNameLst>
                                          <p:attrName>style.visibility</p:attrName>
                                        </p:attrNameLst>
                                      </p:cBhvr>
                                      <p:to>
                                        <p:strVal val="visible"/>
                                      </p:to>
                                    </p:set>
                                    <p:animEffect filter="fade" transition="in">
                                      <p:cBhvr additive="repl">
                                        <p:cTn id="46" dur="500"/>
                                        <p:tgtEl>
                                          <p:spTgt spid="129"/>
                                        </p:tgtEl>
                                      </p:cBhvr>
                                    </p:animEffect>
                                  </p:childTnLst>
                                </p:cTn>
                              </p:par>
                              <p:par>
                                <p:cTn id="47" nodeType="withEffect" fill="hold" presetClass="exit" presetID="10">
                                  <p:childTnLst>
                                    <p:animEffect filter="fade" transition="out">
                                      <p:cBhvr additive="repl">
                                        <p:cTn id="48" dur="500"/>
                                        <p:tgtEl>
                                          <p:spTgt spid="129"/>
                                        </p:tgtEl>
                                      </p:cBhvr>
                                    </p:animEffect>
                                    <p:set>
                                      <p:cBhvr>
                                        <p:cTn id="49" dur="1" fill="hold">
                                          <p:stCondLst>
                                            <p:cond delay="499"/>
                                          </p:stCondLst>
                                        </p:cTn>
                                        <p:tgtEl>
                                          <p:spTgt spid="129"/>
                                        </p:tgtEl>
                                        <p:attrNameLst>
                                          <p:attrName>style.visibility</p:attrName>
                                        </p:attrNameLst>
                                      </p:cBhvr>
                                      <p:to>
                                        <p:strVal val="hidden"/>
                                      </p:to>
                                    </p:set>
                                  </p:childTnLst>
                                </p:cTn>
                              </p:par>
                              <p:par>
                                <p:cTn id="50" nodeType="withEffect" fill="hold" presetClass="entr" presetID="10">
                                  <p:childTnLst>
                                    <p:set>
                                      <p:cBhvr>
                                        <p:cTn id="51" dur="1" fill="hold">
                                          <p:stCondLst>
                                            <p:cond delay="0"/>
                                          </p:stCondLst>
                                        </p:cTn>
                                        <p:tgtEl>
                                          <p:spTgt spid="129"/>
                                        </p:tgtEl>
                                        <p:attrNameLst>
                                          <p:attrName>style.visibility</p:attrName>
                                        </p:attrNameLst>
                                      </p:cBhvr>
                                      <p:to>
                                        <p:strVal val="visible"/>
                                      </p:to>
                                    </p:set>
                                    <p:animEffect filter="fade" transition="in">
                                      <p:cBhvr additive="repl">
                                        <p:cTn id="52" dur="500"/>
                                        <p:tgtEl>
                                          <p:spTgt spid="129"/>
                                        </p:tgtEl>
                                      </p:cBhvr>
                                    </p:animEffect>
                                  </p:childTnLst>
                                </p:cTn>
                              </p:par>
                              <p:par>
                                <p:cTn id="53" nodeType="withEffect" fill="hold" presetClass="entr" presetID="10">
                                  <p:childTnLst>
                                    <p:set>
                                      <p:cBhvr>
                                        <p:cTn id="54" dur="1" fill="hold">
                                          <p:stCondLst>
                                            <p:cond delay="0"/>
                                          </p:stCondLst>
                                        </p:cTn>
                                        <p:tgtEl>
                                          <p:spTgt spid="130"/>
                                        </p:tgtEl>
                                        <p:attrNameLst>
                                          <p:attrName>style.visibility</p:attrName>
                                        </p:attrNameLst>
                                      </p:cBhvr>
                                      <p:to>
                                        <p:strVal val="visible"/>
                                      </p:to>
                                    </p:set>
                                    <p:animEffect filter="fade" transition="in">
                                      <p:cBhvr additive="repl">
                                        <p:cTn id="55" dur="1000"/>
                                        <p:tgtEl>
                                          <p:spTgt spid="130"/>
                                        </p:tgtEl>
                                      </p:cBhvr>
                                    </p:animEffect>
                                  </p:childTnLst>
                                </p:cTn>
                              </p:par>
                              <p:par>
                                <p:cTn id="56" nodeType="withEffect" fill="hold" presetClass="exit" presetID="10">
                                  <p:childTnLst>
                                    <p:animEffect filter="fade" transition="out">
                                      <p:cBhvr additive="repl">
                                        <p:cTn id="57" dur="1000"/>
                                        <p:tgtEl>
                                          <p:spTgt spid="130"/>
                                        </p:tgtEl>
                                      </p:cBhvr>
                                    </p:animEffect>
                                    <p:set>
                                      <p:cBhvr>
                                        <p:cTn id="58" dur="1" fill="hold">
                                          <p:stCondLst>
                                            <p:cond delay="999"/>
                                          </p:stCondLst>
                                        </p:cTn>
                                        <p:tgtEl>
                                          <p:spTgt spid="130"/>
                                        </p:tgtEl>
                                        <p:attrNameLst>
                                          <p:attrName>style.visibility</p:attrName>
                                        </p:attrNameLst>
                                      </p:cBhvr>
                                      <p:to>
                                        <p:strVal val="hidden"/>
                                      </p:to>
                                    </p:set>
                                  </p:childTnLst>
                                </p:cTn>
                              </p:par>
                              <p:par>
                                <p:cTn id="59" nodeType="withEffect" fill="hold" presetClass="entr" presetID="10">
                                  <p:childTnLst>
                                    <p:set>
                                      <p:cBhvr>
                                        <p:cTn id="60" dur="1" fill="hold">
                                          <p:stCondLst>
                                            <p:cond delay="0"/>
                                          </p:stCondLst>
                                        </p:cTn>
                                        <p:tgtEl>
                                          <p:spTgt spid="130"/>
                                        </p:tgtEl>
                                        <p:attrNameLst>
                                          <p:attrName>style.visibility</p:attrName>
                                        </p:attrNameLst>
                                      </p:cBhvr>
                                      <p:to>
                                        <p:strVal val="visible"/>
                                      </p:to>
                                    </p:set>
                                    <p:animEffect filter="fade" transition="in">
                                      <p:cBhvr additive="repl">
                                        <p:cTn id="61" dur="1000"/>
                                        <p:tgtEl>
                                          <p:spTgt spid="130"/>
                                        </p:tgtEl>
                                      </p:cBhvr>
                                    </p:animEffect>
                                  </p:childTnLst>
                                </p:cTn>
                              </p:par>
                              <p:par>
                                <p:cTn id="62" nodeType="withEffect" fill="hold" presetClass="exit" presetID="10">
                                  <p:childTnLst>
                                    <p:animEffect filter="fade" transition="out">
                                      <p:cBhvr additive="repl">
                                        <p:cTn id="63" dur="1000"/>
                                        <p:tgtEl>
                                          <p:spTgt spid="130"/>
                                        </p:tgtEl>
                                      </p:cBhvr>
                                    </p:animEffect>
                                    <p:set>
                                      <p:cBhvr>
                                        <p:cTn id="64" dur="1" fill="hold">
                                          <p:stCondLst>
                                            <p:cond delay="999"/>
                                          </p:stCondLst>
                                        </p:cTn>
                                        <p:tgtEl>
                                          <p:spTgt spid="130"/>
                                        </p:tgtEl>
                                        <p:attrNameLst>
                                          <p:attrName>style.visibility</p:attrName>
                                        </p:attrNameLst>
                                      </p:cBhvr>
                                      <p:to>
                                        <p:strVal val="hidden"/>
                                      </p:to>
                                    </p:set>
                                  </p:childTnLst>
                                </p:cTn>
                              </p:par>
                              <p:par>
                                <p:cTn id="65" nodeType="withEffect" fill="hold" presetClass="entr" presetID="10">
                                  <p:childTnLst>
                                    <p:set>
                                      <p:cBhvr>
                                        <p:cTn id="66" dur="1" fill="hold">
                                          <p:stCondLst>
                                            <p:cond delay="0"/>
                                          </p:stCondLst>
                                        </p:cTn>
                                        <p:tgtEl>
                                          <p:spTgt spid="130"/>
                                        </p:tgtEl>
                                        <p:attrNameLst>
                                          <p:attrName>style.visibility</p:attrName>
                                        </p:attrNameLst>
                                      </p:cBhvr>
                                      <p:to>
                                        <p:strVal val="visible"/>
                                      </p:to>
                                    </p:set>
                                    <p:animEffect filter="fade" transition="in">
                                      <p:cBhvr additive="repl">
                                        <p:cTn id="67" dur="1000"/>
                                        <p:tgtEl>
                                          <p:spTgt spid="130"/>
                                        </p:tgtEl>
                                      </p:cBhvr>
                                    </p:animEffect>
                                  </p:childTnLst>
                                </p:cTn>
                              </p:par>
                              <p:par>
                                <p:cTn id="68" nodeType="withEffect" fill="hold" presetClass="exit" presetID="10">
                                  <p:childTnLst>
                                    <p:animEffect filter="fade" transition="out">
                                      <p:cBhvr additive="repl">
                                        <p:cTn id="69" dur="1000"/>
                                        <p:tgtEl>
                                          <p:spTgt spid="130"/>
                                        </p:tgtEl>
                                      </p:cBhvr>
                                    </p:animEffect>
                                    <p:set>
                                      <p:cBhvr>
                                        <p:cTn id="70" dur="1" fill="hold">
                                          <p:stCondLst>
                                            <p:cond delay="999"/>
                                          </p:stCondLst>
                                        </p:cTn>
                                        <p:tgtEl>
                                          <p:spTgt spid="130"/>
                                        </p:tgtEl>
                                        <p:attrNameLst>
                                          <p:attrName>style.visibility</p:attrName>
                                        </p:attrNameLst>
                                      </p:cBhvr>
                                      <p:to>
                                        <p:strVal val="hidden"/>
                                      </p:to>
                                    </p:set>
                                  </p:childTnLst>
                                </p:cTn>
                              </p:par>
                              <p:par>
                                <p:cTn id="71" nodeType="withEffect" fill="hold" presetClass="entr" presetID="10">
                                  <p:childTnLst>
                                    <p:set>
                                      <p:cBhvr>
                                        <p:cTn id="72" dur="1" fill="hold">
                                          <p:stCondLst>
                                            <p:cond delay="0"/>
                                          </p:stCondLst>
                                        </p:cTn>
                                        <p:tgtEl>
                                          <p:spTgt spid="130"/>
                                        </p:tgtEl>
                                        <p:attrNameLst>
                                          <p:attrName>style.visibility</p:attrName>
                                        </p:attrNameLst>
                                      </p:cBhvr>
                                      <p:to>
                                        <p:strVal val="visible"/>
                                      </p:to>
                                    </p:set>
                                    <p:animEffect filter="fade" transition="in">
                                      <p:cBhvr additive="repl">
                                        <p:cTn id="73" dur="1000"/>
                                        <p:tgtEl>
                                          <p:spTgt spid="130"/>
                                        </p:tgtEl>
                                      </p:cBhvr>
                                    </p:animEffect>
                                  </p:childTnLst>
                                </p:cTn>
                              </p:par>
                              <p:par>
                                <p:cTn id="74" nodeType="withEffect" fill="hold" presetClass="exit" presetID="10">
                                  <p:childTnLst>
                                    <p:animEffect filter="fade" transition="out">
                                      <p:cBhvr additive="repl">
                                        <p:cTn id="75" dur="1000"/>
                                        <p:tgtEl>
                                          <p:spTgt spid="130"/>
                                        </p:tgtEl>
                                      </p:cBhvr>
                                    </p:animEffect>
                                    <p:set>
                                      <p:cBhvr>
                                        <p:cTn id="76" dur="1" fill="hold">
                                          <p:stCondLst>
                                            <p:cond delay="999"/>
                                          </p:stCondLst>
                                        </p:cTn>
                                        <p:tgtEl>
                                          <p:spTgt spid="130"/>
                                        </p:tgtEl>
                                        <p:attrNameLst>
                                          <p:attrName>style.visibility</p:attrName>
                                        </p:attrNameLst>
                                      </p:cBhvr>
                                      <p:to>
                                        <p:strVal val="hidden"/>
                                      </p:to>
                                    </p:set>
                                  </p:childTnLst>
                                </p:cTn>
                              </p:par>
                              <p:par>
                                <p:cTn id="77" nodeType="withEffect" fill="hold" presetClass="entr" presetID="10">
                                  <p:childTnLst>
                                    <p:set>
                                      <p:cBhvr>
                                        <p:cTn id="78" dur="1" fill="hold">
                                          <p:stCondLst>
                                            <p:cond delay="0"/>
                                          </p:stCondLst>
                                        </p:cTn>
                                        <p:tgtEl>
                                          <p:spTgt spid="130"/>
                                        </p:tgtEl>
                                        <p:attrNameLst>
                                          <p:attrName>style.visibility</p:attrName>
                                        </p:attrNameLst>
                                      </p:cBhvr>
                                      <p:to>
                                        <p:strVal val="visible"/>
                                      </p:to>
                                    </p:set>
                                    <p:animEffect filter="fade" transition="in">
                                      <p:cBhvr additive="repl">
                                        <p:cTn id="79" dur="1000"/>
                                        <p:tgtEl>
                                          <p:spTgt spid="130"/>
                                        </p:tgtEl>
                                      </p:cBhvr>
                                    </p:animEffect>
                                  </p:childTnLst>
                                </p:cTn>
                              </p:par>
                              <p:par>
                                <p:cTn id="80" nodeType="withEffect" fill="hold" presetClass="exit" presetID="10">
                                  <p:childTnLst>
                                    <p:animEffect filter="fade" transition="out">
                                      <p:cBhvr additive="repl">
                                        <p:cTn id="81" dur="1000"/>
                                        <p:tgtEl>
                                          <p:spTgt spid="130"/>
                                        </p:tgtEl>
                                      </p:cBhvr>
                                    </p:animEffect>
                                    <p:set>
                                      <p:cBhvr>
                                        <p:cTn id="82" dur="1" fill="hold">
                                          <p:stCondLst>
                                            <p:cond delay="999"/>
                                          </p:stCondLst>
                                        </p:cTn>
                                        <p:tgtEl>
                                          <p:spTgt spid="130"/>
                                        </p:tgtEl>
                                        <p:attrNameLst>
                                          <p:attrName>style.visibility</p:attrName>
                                        </p:attrNameLst>
                                      </p:cBhvr>
                                      <p:to>
                                        <p:strVal val="hidden"/>
                                      </p:to>
                                    </p:set>
                                  </p:childTnLst>
                                </p:cTn>
                              </p:par>
                              <p:par>
                                <p:cTn id="83" nodeType="withEffect" fill="hold" presetClass="entr" presetID="10">
                                  <p:childTnLst>
                                    <p:set>
                                      <p:cBhvr>
                                        <p:cTn id="84" dur="1" fill="hold">
                                          <p:stCondLst>
                                            <p:cond delay="0"/>
                                          </p:stCondLst>
                                        </p:cTn>
                                        <p:tgtEl>
                                          <p:spTgt spid="130"/>
                                        </p:tgtEl>
                                        <p:attrNameLst>
                                          <p:attrName>style.visibility</p:attrName>
                                        </p:attrNameLst>
                                      </p:cBhvr>
                                      <p:to>
                                        <p:strVal val="visible"/>
                                      </p:to>
                                    </p:set>
                                    <p:animEffect filter="fade" transition="in">
                                      <p:cBhvr additive="repl">
                                        <p:cTn id="85" dur="1000"/>
                                        <p:tgtEl>
                                          <p:spTgt spid="130"/>
                                        </p:tgtEl>
                                      </p:cBhvr>
                                    </p:animEffect>
                                  </p:childTnLst>
                                </p:cTn>
                              </p:par>
                              <p:par>
                                <p:cTn id="86" nodeType="withEffect" fill="hold" presetClass="exit" presetID="10">
                                  <p:childTnLst>
                                    <p:animEffect filter="fade" transition="out">
                                      <p:cBhvr additive="repl">
                                        <p:cTn id="87" dur="1000"/>
                                        <p:tgtEl>
                                          <p:spTgt spid="130"/>
                                        </p:tgtEl>
                                      </p:cBhvr>
                                    </p:animEffect>
                                    <p:set>
                                      <p:cBhvr>
                                        <p:cTn id="88" dur="1" fill="hold">
                                          <p:stCondLst>
                                            <p:cond delay="999"/>
                                          </p:stCondLst>
                                        </p:cTn>
                                        <p:tgtEl>
                                          <p:spTgt spid="130"/>
                                        </p:tgtEl>
                                        <p:attrNameLst>
                                          <p:attrName>style.visibility</p:attrName>
                                        </p:attrNameLst>
                                      </p:cBhvr>
                                      <p:to>
                                        <p:strVal val="hidden"/>
                                      </p:to>
                                    </p:set>
                                  </p:childTnLst>
                                </p:cTn>
                              </p:par>
                              <p:par>
                                <p:cTn id="89" nodeType="withEffect" fill="hold" presetClass="entr" presetID="10">
                                  <p:childTnLst>
                                    <p:set>
                                      <p:cBhvr>
                                        <p:cTn id="90" dur="1" fill="hold">
                                          <p:stCondLst>
                                            <p:cond delay="0"/>
                                          </p:stCondLst>
                                        </p:cTn>
                                        <p:tgtEl>
                                          <p:spTgt spid="130"/>
                                        </p:tgtEl>
                                        <p:attrNameLst>
                                          <p:attrName>style.visibility</p:attrName>
                                        </p:attrNameLst>
                                      </p:cBhvr>
                                      <p:to>
                                        <p:strVal val="visible"/>
                                      </p:to>
                                    </p:set>
                                    <p:animEffect filter="fade" transition="in">
                                      <p:cBhvr additive="repl">
                                        <p:cTn id="91" dur="1000"/>
                                        <p:tgtEl>
                                          <p:spTgt spid="130"/>
                                        </p:tgtEl>
                                      </p:cBhvr>
                                    </p:animEffect>
                                  </p:childTnLst>
                                </p:cTn>
                              </p:par>
                              <p:par>
                                <p:cTn id="92" nodeType="withEffect" fill="hold" presetClass="exit" presetID="10">
                                  <p:childTnLst>
                                    <p:animEffect filter="fade" transition="out">
                                      <p:cBhvr additive="repl">
                                        <p:cTn id="93" dur="1000"/>
                                        <p:tgtEl>
                                          <p:spTgt spid="130"/>
                                        </p:tgtEl>
                                      </p:cBhvr>
                                    </p:animEffect>
                                    <p:set>
                                      <p:cBhvr>
                                        <p:cTn id="94" dur="1" fill="hold">
                                          <p:stCondLst>
                                            <p:cond delay="999"/>
                                          </p:stCondLst>
                                        </p:cTn>
                                        <p:tgtEl>
                                          <p:spTgt spid="130"/>
                                        </p:tgtEl>
                                        <p:attrNameLst>
                                          <p:attrName>style.visibility</p:attrName>
                                        </p:attrNameLst>
                                      </p:cBhvr>
                                      <p:to>
                                        <p:strVal val="hidden"/>
                                      </p:to>
                                    </p:set>
                                  </p:childTnLst>
                                </p:cTn>
                              </p:par>
                              <p:par>
                                <p:cTn id="95" nodeType="withEffect" fill="hold" presetClass="entr" presetID="10">
                                  <p:childTnLst>
                                    <p:set>
                                      <p:cBhvr>
                                        <p:cTn id="96" dur="1" fill="hold">
                                          <p:stCondLst>
                                            <p:cond delay="0"/>
                                          </p:stCondLst>
                                        </p:cTn>
                                        <p:tgtEl>
                                          <p:spTgt spid="131"/>
                                        </p:tgtEl>
                                        <p:attrNameLst>
                                          <p:attrName>style.visibility</p:attrName>
                                        </p:attrNameLst>
                                      </p:cBhvr>
                                      <p:to>
                                        <p:strVal val="visible"/>
                                      </p:to>
                                    </p:set>
                                    <p:animEffect filter="fade" transition="in">
                                      <p:cBhvr additive="repl">
                                        <p:cTn id="97" dur="500"/>
                                        <p:tgtEl>
                                          <p:spTgt spid="131"/>
                                        </p:tgtEl>
                                      </p:cBhvr>
                                    </p:animEffect>
                                  </p:childTnLst>
                                </p:cTn>
                              </p:par>
                              <p:par>
                                <p:cTn id="98" nodeType="withEffect" fill="hold" presetClass="exit" presetID="10">
                                  <p:childTnLst>
                                    <p:animEffect filter="fade" transition="out">
                                      <p:cBhvr additive="repl">
                                        <p:cTn id="99" dur="500"/>
                                        <p:tgtEl>
                                          <p:spTgt spid="131"/>
                                        </p:tgtEl>
                                      </p:cBhvr>
                                    </p:animEffect>
                                    <p:set>
                                      <p:cBhvr>
                                        <p:cTn id="100" dur="1" fill="hold">
                                          <p:stCondLst>
                                            <p:cond delay="499"/>
                                          </p:stCondLst>
                                        </p:cTn>
                                        <p:tgtEl>
                                          <p:spTgt spid="131"/>
                                        </p:tgtEl>
                                        <p:attrNameLst>
                                          <p:attrName>style.visibility</p:attrName>
                                        </p:attrNameLst>
                                      </p:cBhvr>
                                      <p:to>
                                        <p:strVal val="hidden"/>
                                      </p:to>
                                    </p:set>
                                  </p:childTnLst>
                                </p:cTn>
                              </p:par>
                              <p:par>
                                <p:cTn id="101" nodeType="withEffect" fill="hold" presetClass="entr" presetID="10">
                                  <p:childTnLst>
                                    <p:set>
                                      <p:cBhvr>
                                        <p:cTn id="102" dur="1" fill="hold">
                                          <p:stCondLst>
                                            <p:cond delay="0"/>
                                          </p:stCondLst>
                                        </p:cTn>
                                        <p:tgtEl>
                                          <p:spTgt spid="131"/>
                                        </p:tgtEl>
                                        <p:attrNameLst>
                                          <p:attrName>style.visibility</p:attrName>
                                        </p:attrNameLst>
                                      </p:cBhvr>
                                      <p:to>
                                        <p:strVal val="visible"/>
                                      </p:to>
                                    </p:set>
                                    <p:animEffect filter="fade" transition="in">
                                      <p:cBhvr additive="repl">
                                        <p:cTn id="103" dur="500"/>
                                        <p:tgtEl>
                                          <p:spTgt spid="131"/>
                                        </p:tgtEl>
                                      </p:cBhvr>
                                    </p:animEffect>
                                  </p:childTnLst>
                                </p:cTn>
                              </p:par>
                              <p:par>
                                <p:cTn id="104" nodeType="withEffect" fill="hold" presetClass="exit" presetID="10">
                                  <p:childTnLst>
                                    <p:animEffect filter="fade" transition="out">
                                      <p:cBhvr additive="repl">
                                        <p:cTn id="105" dur="500"/>
                                        <p:tgtEl>
                                          <p:spTgt spid="131"/>
                                        </p:tgtEl>
                                      </p:cBhvr>
                                    </p:animEffect>
                                    <p:set>
                                      <p:cBhvr>
                                        <p:cTn id="106" dur="1" fill="hold">
                                          <p:stCondLst>
                                            <p:cond delay="499"/>
                                          </p:stCondLst>
                                        </p:cTn>
                                        <p:tgtEl>
                                          <p:spTgt spid="131"/>
                                        </p:tgtEl>
                                        <p:attrNameLst>
                                          <p:attrName>style.visibility</p:attrName>
                                        </p:attrNameLst>
                                      </p:cBhvr>
                                      <p:to>
                                        <p:strVal val="hidden"/>
                                      </p:to>
                                    </p:set>
                                  </p:childTnLst>
                                </p:cTn>
                              </p:par>
                              <p:par>
                                <p:cTn id="107" nodeType="withEffect" fill="hold" presetClass="entr" presetID="10">
                                  <p:childTnLst>
                                    <p:set>
                                      <p:cBhvr>
                                        <p:cTn id="108" dur="1" fill="hold">
                                          <p:stCondLst>
                                            <p:cond delay="0"/>
                                          </p:stCondLst>
                                        </p:cTn>
                                        <p:tgtEl>
                                          <p:spTgt spid="131"/>
                                        </p:tgtEl>
                                        <p:attrNameLst>
                                          <p:attrName>style.visibility</p:attrName>
                                        </p:attrNameLst>
                                      </p:cBhvr>
                                      <p:to>
                                        <p:strVal val="visible"/>
                                      </p:to>
                                    </p:set>
                                    <p:animEffect filter="fade" transition="in">
                                      <p:cBhvr additive="repl">
                                        <p:cTn id="109" dur="500"/>
                                        <p:tgtEl>
                                          <p:spTgt spid="131"/>
                                        </p:tgtEl>
                                      </p:cBhvr>
                                    </p:animEffect>
                                  </p:childTnLst>
                                </p:cTn>
                              </p:par>
                              <p:par>
                                <p:cTn id="110" nodeType="withEffect" fill="hold" presetClass="exit" presetID="10">
                                  <p:childTnLst>
                                    <p:animEffect filter="fade" transition="out">
                                      <p:cBhvr additive="repl">
                                        <p:cTn id="111" dur="500"/>
                                        <p:tgtEl>
                                          <p:spTgt spid="131"/>
                                        </p:tgtEl>
                                      </p:cBhvr>
                                    </p:animEffect>
                                    <p:set>
                                      <p:cBhvr>
                                        <p:cTn id="112" dur="1" fill="hold">
                                          <p:stCondLst>
                                            <p:cond delay="499"/>
                                          </p:stCondLst>
                                        </p:cTn>
                                        <p:tgtEl>
                                          <p:spTgt spid="131"/>
                                        </p:tgtEl>
                                        <p:attrNameLst>
                                          <p:attrName>style.visibility</p:attrName>
                                        </p:attrNameLst>
                                      </p:cBhvr>
                                      <p:to>
                                        <p:strVal val="hidden"/>
                                      </p:to>
                                    </p:set>
                                  </p:childTnLst>
                                </p:cTn>
                              </p:par>
                              <p:par>
                                <p:cTn id="113" nodeType="withEffect" fill="hold" presetClass="entr" presetID="10">
                                  <p:childTnLst>
                                    <p:set>
                                      <p:cBhvr>
                                        <p:cTn id="114" dur="1" fill="hold">
                                          <p:stCondLst>
                                            <p:cond delay="0"/>
                                          </p:stCondLst>
                                        </p:cTn>
                                        <p:tgtEl>
                                          <p:spTgt spid="131"/>
                                        </p:tgtEl>
                                        <p:attrNameLst>
                                          <p:attrName>style.visibility</p:attrName>
                                        </p:attrNameLst>
                                      </p:cBhvr>
                                      <p:to>
                                        <p:strVal val="visible"/>
                                      </p:to>
                                    </p:set>
                                    <p:animEffect filter="fade" transition="in">
                                      <p:cBhvr additive="repl">
                                        <p:cTn id="115" dur="500"/>
                                        <p:tgtEl>
                                          <p:spTgt spid="131"/>
                                        </p:tgtEl>
                                      </p:cBhvr>
                                    </p:animEffect>
                                  </p:childTnLst>
                                </p:cTn>
                              </p:par>
                              <p:par>
                                <p:cTn id="116" nodeType="withEffect" fill="hold" presetClass="exit" presetID="10">
                                  <p:childTnLst>
                                    <p:animEffect filter="fade" transition="out">
                                      <p:cBhvr additive="repl">
                                        <p:cTn id="117" dur="500"/>
                                        <p:tgtEl>
                                          <p:spTgt spid="131"/>
                                        </p:tgtEl>
                                      </p:cBhvr>
                                    </p:animEffect>
                                    <p:set>
                                      <p:cBhvr>
                                        <p:cTn id="118" dur="1" fill="hold">
                                          <p:stCondLst>
                                            <p:cond delay="499"/>
                                          </p:stCondLst>
                                        </p:cTn>
                                        <p:tgtEl>
                                          <p:spTgt spid="131"/>
                                        </p:tgtEl>
                                        <p:attrNameLst>
                                          <p:attrName>style.visibility</p:attrName>
                                        </p:attrNameLst>
                                      </p:cBhvr>
                                      <p:to>
                                        <p:strVal val="hidden"/>
                                      </p:to>
                                    </p:set>
                                  </p:childTnLst>
                                </p:cTn>
                              </p:par>
                              <p:par>
                                <p:cTn id="119" nodeType="withEffect" fill="hold" presetClass="entr" presetID="10">
                                  <p:childTnLst>
                                    <p:set>
                                      <p:cBhvr>
                                        <p:cTn id="120" dur="1" fill="hold">
                                          <p:stCondLst>
                                            <p:cond delay="0"/>
                                          </p:stCondLst>
                                        </p:cTn>
                                        <p:tgtEl>
                                          <p:spTgt spid="131"/>
                                        </p:tgtEl>
                                        <p:attrNameLst>
                                          <p:attrName>style.visibility</p:attrName>
                                        </p:attrNameLst>
                                      </p:cBhvr>
                                      <p:to>
                                        <p:strVal val="visible"/>
                                      </p:to>
                                    </p:set>
                                    <p:animEffect filter="fade" transition="in">
                                      <p:cBhvr additive="repl">
                                        <p:cTn id="121" dur="500"/>
                                        <p:tgtEl>
                                          <p:spTgt spid="131"/>
                                        </p:tgtEl>
                                      </p:cBhvr>
                                    </p:animEffect>
                                  </p:childTnLst>
                                </p:cTn>
                              </p:par>
                              <p:par>
                                <p:cTn id="122" nodeType="withEffect" fill="hold" presetClass="exit" presetID="10">
                                  <p:childTnLst>
                                    <p:animEffect filter="fade" transition="out">
                                      <p:cBhvr additive="repl">
                                        <p:cTn id="123" dur="500"/>
                                        <p:tgtEl>
                                          <p:spTgt spid="131"/>
                                        </p:tgtEl>
                                      </p:cBhvr>
                                    </p:animEffect>
                                    <p:set>
                                      <p:cBhvr>
                                        <p:cTn id="124" dur="1" fill="hold">
                                          <p:stCondLst>
                                            <p:cond delay="499"/>
                                          </p:stCondLst>
                                        </p:cTn>
                                        <p:tgtEl>
                                          <p:spTgt spid="131"/>
                                        </p:tgtEl>
                                        <p:attrNameLst>
                                          <p:attrName>style.visibility</p:attrName>
                                        </p:attrNameLst>
                                      </p:cBhvr>
                                      <p:to>
                                        <p:strVal val="hidden"/>
                                      </p:to>
                                    </p:set>
                                  </p:childTnLst>
                                </p:cTn>
                              </p:par>
                              <p:par>
                                <p:cTn id="125" nodeType="withEffect" fill="hold" presetClass="entr" presetID="10">
                                  <p:childTnLst>
                                    <p:set>
                                      <p:cBhvr>
                                        <p:cTn id="126" dur="1" fill="hold">
                                          <p:stCondLst>
                                            <p:cond delay="0"/>
                                          </p:stCondLst>
                                        </p:cTn>
                                        <p:tgtEl>
                                          <p:spTgt spid="131"/>
                                        </p:tgtEl>
                                        <p:attrNameLst>
                                          <p:attrName>style.visibility</p:attrName>
                                        </p:attrNameLst>
                                      </p:cBhvr>
                                      <p:to>
                                        <p:strVal val="visible"/>
                                      </p:to>
                                    </p:set>
                                    <p:animEffect filter="fade" transition="in">
                                      <p:cBhvr additive="repl">
                                        <p:cTn id="127" dur="500"/>
                                        <p:tgtEl>
                                          <p:spTgt spid="131"/>
                                        </p:tgtEl>
                                      </p:cBhvr>
                                    </p:animEffect>
                                  </p:childTnLst>
                                </p:cTn>
                              </p:par>
                              <p:par>
                                <p:cTn id="128" nodeType="withEffect" fill="hold" presetClass="exit" presetID="10">
                                  <p:childTnLst>
                                    <p:animEffect filter="fade" transition="out">
                                      <p:cBhvr additive="repl">
                                        <p:cTn id="129" dur="500"/>
                                        <p:tgtEl>
                                          <p:spTgt spid="131"/>
                                        </p:tgtEl>
                                      </p:cBhvr>
                                    </p:animEffect>
                                    <p:set>
                                      <p:cBhvr>
                                        <p:cTn id="130" dur="1" fill="hold">
                                          <p:stCondLst>
                                            <p:cond delay="499"/>
                                          </p:stCondLst>
                                        </p:cTn>
                                        <p:tgtEl>
                                          <p:spTgt spid="131"/>
                                        </p:tgtEl>
                                        <p:attrNameLst>
                                          <p:attrName>style.visibility</p:attrName>
                                        </p:attrNameLst>
                                      </p:cBhvr>
                                      <p:to>
                                        <p:strVal val="hidden"/>
                                      </p:to>
                                    </p:set>
                                  </p:childTnLst>
                                </p:cTn>
                              </p:par>
                              <p:par>
                                <p:cTn id="131" nodeType="withEffect" fill="hold" presetClass="entr" presetID="10">
                                  <p:childTnLst>
                                    <p:set>
                                      <p:cBhvr>
                                        <p:cTn id="132" dur="1" fill="hold">
                                          <p:stCondLst>
                                            <p:cond delay="0"/>
                                          </p:stCondLst>
                                        </p:cTn>
                                        <p:tgtEl>
                                          <p:spTgt spid="131"/>
                                        </p:tgtEl>
                                        <p:attrNameLst>
                                          <p:attrName>style.visibility</p:attrName>
                                        </p:attrNameLst>
                                      </p:cBhvr>
                                      <p:to>
                                        <p:strVal val="visible"/>
                                      </p:to>
                                    </p:set>
                                    <p:animEffect filter="fade" transition="in">
                                      <p:cBhvr additive="repl">
                                        <p:cTn id="133" dur="500"/>
                                        <p:tgtEl>
                                          <p:spTgt spid="131"/>
                                        </p:tgtEl>
                                      </p:cBhvr>
                                    </p:animEffect>
                                  </p:childTnLst>
                                </p:cTn>
                              </p:par>
                              <p:par>
                                <p:cTn id="134" nodeType="withEffect" fill="hold" presetClass="entr" presetID="10">
                                  <p:childTnLst>
                                    <p:set>
                                      <p:cBhvr>
                                        <p:cTn id="135" dur="1" fill="hold">
                                          <p:stCondLst>
                                            <p:cond delay="0"/>
                                          </p:stCondLst>
                                        </p:cTn>
                                        <p:tgtEl>
                                          <p:spTgt spid="132"/>
                                        </p:tgtEl>
                                        <p:attrNameLst>
                                          <p:attrName>style.visibility</p:attrName>
                                        </p:attrNameLst>
                                      </p:cBhvr>
                                      <p:to>
                                        <p:strVal val="visible"/>
                                      </p:to>
                                    </p:set>
                                    <p:animEffect filter="fade" transition="in">
                                      <p:cBhvr additive="repl">
                                        <p:cTn id="136" dur="500"/>
                                        <p:tgtEl>
                                          <p:spTgt spid="132"/>
                                        </p:tgtEl>
                                      </p:cBhvr>
                                    </p:animEffect>
                                  </p:childTnLst>
                                </p:cTn>
                              </p:par>
                              <p:par>
                                <p:cTn id="137" nodeType="withEffect" fill="hold" presetClass="exit" presetID="10">
                                  <p:childTnLst>
                                    <p:animEffect filter="fade" transition="out">
                                      <p:cBhvr additive="repl">
                                        <p:cTn id="138" dur="500"/>
                                        <p:tgtEl>
                                          <p:spTgt spid="132"/>
                                        </p:tgtEl>
                                      </p:cBhvr>
                                    </p:animEffect>
                                    <p:set>
                                      <p:cBhvr>
                                        <p:cTn id="139" dur="1" fill="hold">
                                          <p:stCondLst>
                                            <p:cond delay="499"/>
                                          </p:stCondLst>
                                        </p:cTn>
                                        <p:tgtEl>
                                          <p:spTgt spid="132"/>
                                        </p:tgtEl>
                                        <p:attrNameLst>
                                          <p:attrName>style.visibility</p:attrName>
                                        </p:attrNameLst>
                                      </p:cBhvr>
                                      <p:to>
                                        <p:strVal val="hidden"/>
                                      </p:to>
                                    </p:set>
                                  </p:childTnLst>
                                </p:cTn>
                              </p:par>
                              <p:par>
                                <p:cTn id="140" nodeType="withEffect" fill="hold" presetClass="entr" presetID="10">
                                  <p:childTnLst>
                                    <p:set>
                                      <p:cBhvr>
                                        <p:cTn id="141" dur="1" fill="hold">
                                          <p:stCondLst>
                                            <p:cond delay="0"/>
                                          </p:stCondLst>
                                        </p:cTn>
                                        <p:tgtEl>
                                          <p:spTgt spid="132"/>
                                        </p:tgtEl>
                                        <p:attrNameLst>
                                          <p:attrName>style.visibility</p:attrName>
                                        </p:attrNameLst>
                                      </p:cBhvr>
                                      <p:to>
                                        <p:strVal val="visible"/>
                                      </p:to>
                                    </p:set>
                                    <p:animEffect filter="fade" transition="in">
                                      <p:cBhvr additive="repl">
                                        <p:cTn id="142" dur="500"/>
                                        <p:tgtEl>
                                          <p:spTgt spid="132"/>
                                        </p:tgtEl>
                                      </p:cBhvr>
                                    </p:animEffect>
                                  </p:childTnLst>
                                </p:cTn>
                              </p:par>
                              <p:par>
                                <p:cTn id="143" nodeType="withEffect" fill="hold" presetClass="exit" presetID="10">
                                  <p:childTnLst>
                                    <p:animEffect filter="fade" transition="out">
                                      <p:cBhvr additive="repl">
                                        <p:cTn id="144" dur="500"/>
                                        <p:tgtEl>
                                          <p:spTgt spid="132"/>
                                        </p:tgtEl>
                                      </p:cBhvr>
                                    </p:animEffect>
                                    <p:set>
                                      <p:cBhvr>
                                        <p:cTn id="145" dur="1" fill="hold">
                                          <p:stCondLst>
                                            <p:cond delay="499"/>
                                          </p:stCondLst>
                                        </p:cTn>
                                        <p:tgtEl>
                                          <p:spTgt spid="132"/>
                                        </p:tgtEl>
                                        <p:attrNameLst>
                                          <p:attrName>style.visibility</p:attrName>
                                        </p:attrNameLst>
                                      </p:cBhvr>
                                      <p:to>
                                        <p:strVal val="hidden"/>
                                      </p:to>
                                    </p:set>
                                  </p:childTnLst>
                                </p:cTn>
                              </p:par>
                              <p:par>
                                <p:cTn id="146" nodeType="withEffect" fill="hold" presetClass="entr" presetID="10">
                                  <p:childTnLst>
                                    <p:set>
                                      <p:cBhvr>
                                        <p:cTn id="147" dur="1" fill="hold">
                                          <p:stCondLst>
                                            <p:cond delay="0"/>
                                          </p:stCondLst>
                                        </p:cTn>
                                        <p:tgtEl>
                                          <p:spTgt spid="132"/>
                                        </p:tgtEl>
                                        <p:attrNameLst>
                                          <p:attrName>style.visibility</p:attrName>
                                        </p:attrNameLst>
                                      </p:cBhvr>
                                      <p:to>
                                        <p:strVal val="visible"/>
                                      </p:to>
                                    </p:set>
                                    <p:animEffect filter="fade" transition="in">
                                      <p:cBhvr additive="repl">
                                        <p:cTn id="148" dur="500"/>
                                        <p:tgtEl>
                                          <p:spTgt spid="132"/>
                                        </p:tgtEl>
                                      </p:cBhvr>
                                    </p:animEffect>
                                  </p:childTnLst>
                                </p:cTn>
                              </p:par>
                              <p:par>
                                <p:cTn id="149" nodeType="withEffect" fill="hold" presetClass="exit" presetID="10">
                                  <p:childTnLst>
                                    <p:animEffect filter="fade" transition="out">
                                      <p:cBhvr additive="repl">
                                        <p:cTn id="150" dur="500"/>
                                        <p:tgtEl>
                                          <p:spTgt spid="132"/>
                                        </p:tgtEl>
                                      </p:cBhvr>
                                    </p:animEffect>
                                    <p:set>
                                      <p:cBhvr>
                                        <p:cTn id="151" dur="1" fill="hold">
                                          <p:stCondLst>
                                            <p:cond delay="499"/>
                                          </p:stCondLst>
                                        </p:cTn>
                                        <p:tgtEl>
                                          <p:spTgt spid="132"/>
                                        </p:tgtEl>
                                        <p:attrNameLst>
                                          <p:attrName>style.visibility</p:attrName>
                                        </p:attrNameLst>
                                      </p:cBhvr>
                                      <p:to>
                                        <p:strVal val="hidden"/>
                                      </p:to>
                                    </p:set>
                                  </p:childTnLst>
                                </p:cTn>
                              </p:par>
                              <p:par>
                                <p:cTn id="152" nodeType="withEffect" fill="hold" presetClass="entr" presetID="10">
                                  <p:childTnLst>
                                    <p:set>
                                      <p:cBhvr>
                                        <p:cTn id="153" dur="1" fill="hold">
                                          <p:stCondLst>
                                            <p:cond delay="0"/>
                                          </p:stCondLst>
                                        </p:cTn>
                                        <p:tgtEl>
                                          <p:spTgt spid="132"/>
                                        </p:tgtEl>
                                        <p:attrNameLst>
                                          <p:attrName>style.visibility</p:attrName>
                                        </p:attrNameLst>
                                      </p:cBhvr>
                                      <p:to>
                                        <p:strVal val="visible"/>
                                      </p:to>
                                    </p:set>
                                    <p:animEffect filter="fade" transition="in">
                                      <p:cBhvr additive="repl">
                                        <p:cTn id="154" dur="500"/>
                                        <p:tgtEl>
                                          <p:spTgt spid="132"/>
                                        </p:tgtEl>
                                      </p:cBhvr>
                                    </p:animEffect>
                                  </p:childTnLst>
                                </p:cTn>
                              </p:par>
                              <p:par>
                                <p:cTn id="155" nodeType="withEffect" fill="hold" presetClass="exit" presetID="10">
                                  <p:childTnLst>
                                    <p:animEffect filter="fade" transition="out">
                                      <p:cBhvr additive="repl">
                                        <p:cTn id="156" dur="500"/>
                                        <p:tgtEl>
                                          <p:spTgt spid="132"/>
                                        </p:tgtEl>
                                      </p:cBhvr>
                                    </p:animEffect>
                                    <p:set>
                                      <p:cBhvr>
                                        <p:cTn id="157" dur="1" fill="hold">
                                          <p:stCondLst>
                                            <p:cond delay="499"/>
                                          </p:stCondLst>
                                        </p:cTn>
                                        <p:tgtEl>
                                          <p:spTgt spid="132"/>
                                        </p:tgtEl>
                                        <p:attrNameLst>
                                          <p:attrName>style.visibility</p:attrName>
                                        </p:attrNameLst>
                                      </p:cBhvr>
                                      <p:to>
                                        <p:strVal val="hidden"/>
                                      </p:to>
                                    </p:set>
                                  </p:childTnLst>
                                </p:cTn>
                              </p:par>
                              <p:par>
                                <p:cTn id="158" nodeType="withEffect" fill="hold" presetClass="entr" presetID="10">
                                  <p:childTnLst>
                                    <p:set>
                                      <p:cBhvr>
                                        <p:cTn id="159" dur="1" fill="hold">
                                          <p:stCondLst>
                                            <p:cond delay="0"/>
                                          </p:stCondLst>
                                        </p:cTn>
                                        <p:tgtEl>
                                          <p:spTgt spid="132"/>
                                        </p:tgtEl>
                                        <p:attrNameLst>
                                          <p:attrName>style.visibility</p:attrName>
                                        </p:attrNameLst>
                                      </p:cBhvr>
                                      <p:to>
                                        <p:strVal val="visible"/>
                                      </p:to>
                                    </p:set>
                                    <p:animEffect filter="fade" transition="in">
                                      <p:cBhvr additive="repl">
                                        <p:cTn id="160" dur="500"/>
                                        <p:tgtEl>
                                          <p:spTgt spid="132"/>
                                        </p:tgtEl>
                                      </p:cBhvr>
                                    </p:animEffect>
                                  </p:childTnLst>
                                </p:cTn>
                              </p:par>
                              <p:par>
                                <p:cTn id="161" nodeType="withEffect" fill="hold" presetClass="exit" presetID="10">
                                  <p:childTnLst>
                                    <p:animEffect filter="fade" transition="out">
                                      <p:cBhvr additive="repl">
                                        <p:cTn id="162" dur="500"/>
                                        <p:tgtEl>
                                          <p:spTgt spid="132"/>
                                        </p:tgtEl>
                                      </p:cBhvr>
                                    </p:animEffect>
                                    <p:set>
                                      <p:cBhvr>
                                        <p:cTn id="163" dur="1" fill="hold">
                                          <p:stCondLst>
                                            <p:cond delay="499"/>
                                          </p:stCondLst>
                                        </p:cTn>
                                        <p:tgtEl>
                                          <p:spTgt spid="132"/>
                                        </p:tgtEl>
                                        <p:attrNameLst>
                                          <p:attrName>style.visibility</p:attrName>
                                        </p:attrNameLst>
                                      </p:cBhvr>
                                      <p:to>
                                        <p:strVal val="hidden"/>
                                      </p:to>
                                    </p:set>
                                  </p:childTnLst>
                                </p:cTn>
                              </p:par>
                              <p:par>
                                <p:cTn id="164" nodeType="withEffect" fill="hold" presetClass="entr" presetID="10">
                                  <p:childTnLst>
                                    <p:set>
                                      <p:cBhvr>
                                        <p:cTn id="165" dur="1" fill="hold">
                                          <p:stCondLst>
                                            <p:cond delay="0"/>
                                          </p:stCondLst>
                                        </p:cTn>
                                        <p:tgtEl>
                                          <p:spTgt spid="132"/>
                                        </p:tgtEl>
                                        <p:attrNameLst>
                                          <p:attrName>style.visibility</p:attrName>
                                        </p:attrNameLst>
                                      </p:cBhvr>
                                      <p:to>
                                        <p:strVal val="visible"/>
                                      </p:to>
                                    </p:set>
                                    <p:animEffect filter="fade" transition="in">
                                      <p:cBhvr additive="repl">
                                        <p:cTn id="166" dur="500"/>
                                        <p:tgtEl>
                                          <p:spTgt spid="132"/>
                                        </p:tgtEl>
                                      </p:cBhvr>
                                    </p:animEffect>
                                  </p:childTnLst>
                                </p:cTn>
                              </p:par>
                              <p:par>
                                <p:cTn id="167" nodeType="withEffect" fill="hold" presetClass="exit" presetID="10">
                                  <p:childTnLst>
                                    <p:animEffect filter="fade" transition="out">
                                      <p:cBhvr additive="repl">
                                        <p:cTn id="168" dur="500"/>
                                        <p:tgtEl>
                                          <p:spTgt spid="132"/>
                                        </p:tgtEl>
                                      </p:cBhvr>
                                    </p:animEffect>
                                    <p:set>
                                      <p:cBhvr>
                                        <p:cTn id="169" dur="1" fill="hold">
                                          <p:stCondLst>
                                            <p:cond delay="499"/>
                                          </p:stCondLst>
                                        </p:cTn>
                                        <p:tgtEl>
                                          <p:spTgt spid="132"/>
                                        </p:tgtEl>
                                        <p:attrNameLst>
                                          <p:attrName>style.visibility</p:attrName>
                                        </p:attrNameLst>
                                      </p:cBhvr>
                                      <p:to>
                                        <p:strVal val="hidden"/>
                                      </p:to>
                                    </p:set>
                                  </p:childTnLst>
                                </p:cTn>
                              </p:par>
                              <p:par>
                                <p:cTn id="170" nodeType="withEffect" fill="hold" presetClass="entr" presetID="10">
                                  <p:childTnLst>
                                    <p:set>
                                      <p:cBhvr>
                                        <p:cTn id="171" dur="1" fill="hold">
                                          <p:stCondLst>
                                            <p:cond delay="0"/>
                                          </p:stCondLst>
                                        </p:cTn>
                                        <p:tgtEl>
                                          <p:spTgt spid="132"/>
                                        </p:tgtEl>
                                        <p:attrNameLst>
                                          <p:attrName>style.visibility</p:attrName>
                                        </p:attrNameLst>
                                      </p:cBhvr>
                                      <p:to>
                                        <p:strVal val="visible"/>
                                      </p:to>
                                    </p:set>
                                    <p:animEffect filter="fade" transition="in">
                                      <p:cBhvr additive="repl">
                                        <p:cTn id="172" dur="500"/>
                                        <p:tgtEl>
                                          <p:spTgt spid="132"/>
                                        </p:tgtEl>
                                      </p:cBhvr>
                                    </p:animEffect>
                                  </p:childTnLst>
                                </p:cTn>
                              </p:par>
                              <p:par>
                                <p:cTn id="173" nodeType="withEffect" fill="hold" presetClass="entr" presetID="10">
                                  <p:childTnLst>
                                    <p:set>
                                      <p:cBhvr>
                                        <p:cTn id="174" dur="1" fill="hold">
                                          <p:stCondLst>
                                            <p:cond delay="0"/>
                                          </p:stCondLst>
                                        </p:cTn>
                                        <p:tgtEl>
                                          <p:spTgt spid="133"/>
                                        </p:tgtEl>
                                        <p:attrNameLst>
                                          <p:attrName>style.visibility</p:attrName>
                                        </p:attrNameLst>
                                      </p:cBhvr>
                                      <p:to>
                                        <p:strVal val="visible"/>
                                      </p:to>
                                    </p:set>
                                    <p:animEffect filter="fade" transition="in">
                                      <p:cBhvr additive="repl">
                                        <p:cTn id="175" dur="500"/>
                                        <p:tgtEl>
                                          <p:spTgt spid="133"/>
                                        </p:tgtEl>
                                      </p:cBhvr>
                                    </p:animEffect>
                                  </p:childTnLst>
                                </p:cTn>
                              </p:par>
                              <p:par>
                                <p:cTn id="176" nodeType="withEffect" fill="hold" presetClass="exit" presetID="10">
                                  <p:childTnLst>
                                    <p:animEffect filter="fade" transition="out">
                                      <p:cBhvr additive="repl">
                                        <p:cTn id="177" dur="500"/>
                                        <p:tgtEl>
                                          <p:spTgt spid="133"/>
                                        </p:tgtEl>
                                      </p:cBhvr>
                                    </p:animEffect>
                                    <p:set>
                                      <p:cBhvr>
                                        <p:cTn id="178" dur="1" fill="hold">
                                          <p:stCondLst>
                                            <p:cond delay="499"/>
                                          </p:stCondLst>
                                        </p:cTn>
                                        <p:tgtEl>
                                          <p:spTgt spid="133"/>
                                        </p:tgtEl>
                                        <p:attrNameLst>
                                          <p:attrName>style.visibility</p:attrName>
                                        </p:attrNameLst>
                                      </p:cBhvr>
                                      <p:to>
                                        <p:strVal val="hidden"/>
                                      </p:to>
                                    </p:set>
                                  </p:childTnLst>
                                </p:cTn>
                              </p:par>
                              <p:par>
                                <p:cTn id="179" nodeType="withEffect" fill="hold" presetClass="entr" presetID="10">
                                  <p:childTnLst>
                                    <p:set>
                                      <p:cBhvr>
                                        <p:cTn id="180" dur="1" fill="hold">
                                          <p:stCondLst>
                                            <p:cond delay="0"/>
                                          </p:stCondLst>
                                        </p:cTn>
                                        <p:tgtEl>
                                          <p:spTgt spid="133"/>
                                        </p:tgtEl>
                                        <p:attrNameLst>
                                          <p:attrName>style.visibility</p:attrName>
                                        </p:attrNameLst>
                                      </p:cBhvr>
                                      <p:to>
                                        <p:strVal val="visible"/>
                                      </p:to>
                                    </p:set>
                                    <p:animEffect filter="fade" transition="in">
                                      <p:cBhvr additive="repl">
                                        <p:cTn id="181" dur="500"/>
                                        <p:tgtEl>
                                          <p:spTgt spid="133"/>
                                        </p:tgtEl>
                                      </p:cBhvr>
                                    </p:animEffect>
                                  </p:childTnLst>
                                </p:cTn>
                              </p:par>
                              <p:par>
                                <p:cTn id="182" nodeType="withEffect" fill="hold" presetClass="exit" presetID="10">
                                  <p:childTnLst>
                                    <p:animEffect filter="fade" transition="out">
                                      <p:cBhvr additive="repl">
                                        <p:cTn id="183" dur="500"/>
                                        <p:tgtEl>
                                          <p:spTgt spid="133"/>
                                        </p:tgtEl>
                                      </p:cBhvr>
                                    </p:animEffect>
                                    <p:set>
                                      <p:cBhvr>
                                        <p:cTn id="184" dur="1" fill="hold">
                                          <p:stCondLst>
                                            <p:cond delay="499"/>
                                          </p:stCondLst>
                                        </p:cTn>
                                        <p:tgtEl>
                                          <p:spTgt spid="133"/>
                                        </p:tgtEl>
                                        <p:attrNameLst>
                                          <p:attrName>style.visibility</p:attrName>
                                        </p:attrNameLst>
                                      </p:cBhvr>
                                      <p:to>
                                        <p:strVal val="hidden"/>
                                      </p:to>
                                    </p:set>
                                  </p:childTnLst>
                                </p:cTn>
                              </p:par>
                              <p:par>
                                <p:cTn id="185" nodeType="withEffect" fill="hold" presetClass="entr" presetID="10">
                                  <p:childTnLst>
                                    <p:set>
                                      <p:cBhvr>
                                        <p:cTn id="186" dur="1" fill="hold">
                                          <p:stCondLst>
                                            <p:cond delay="0"/>
                                          </p:stCondLst>
                                        </p:cTn>
                                        <p:tgtEl>
                                          <p:spTgt spid="133"/>
                                        </p:tgtEl>
                                        <p:attrNameLst>
                                          <p:attrName>style.visibility</p:attrName>
                                        </p:attrNameLst>
                                      </p:cBhvr>
                                      <p:to>
                                        <p:strVal val="visible"/>
                                      </p:to>
                                    </p:set>
                                    <p:animEffect filter="fade" transition="in">
                                      <p:cBhvr additive="repl">
                                        <p:cTn id="187" dur="500"/>
                                        <p:tgtEl>
                                          <p:spTgt spid="133"/>
                                        </p:tgtEl>
                                      </p:cBhvr>
                                    </p:animEffect>
                                  </p:childTnLst>
                                </p:cTn>
                              </p:par>
                              <p:par>
                                <p:cTn id="188" nodeType="withEffect" fill="hold" presetClass="exit" presetID="10">
                                  <p:childTnLst>
                                    <p:animEffect filter="fade" transition="out">
                                      <p:cBhvr additive="repl">
                                        <p:cTn id="189" dur="500"/>
                                        <p:tgtEl>
                                          <p:spTgt spid="133"/>
                                        </p:tgtEl>
                                      </p:cBhvr>
                                    </p:animEffect>
                                    <p:set>
                                      <p:cBhvr>
                                        <p:cTn id="190" dur="1" fill="hold">
                                          <p:stCondLst>
                                            <p:cond delay="499"/>
                                          </p:stCondLst>
                                        </p:cTn>
                                        <p:tgtEl>
                                          <p:spTgt spid="133"/>
                                        </p:tgtEl>
                                        <p:attrNameLst>
                                          <p:attrName>style.visibility</p:attrName>
                                        </p:attrNameLst>
                                      </p:cBhvr>
                                      <p:to>
                                        <p:strVal val="hidden"/>
                                      </p:to>
                                    </p:set>
                                  </p:childTnLst>
                                </p:cTn>
                              </p:par>
                              <p:par>
                                <p:cTn id="191" nodeType="withEffect" fill="hold" presetClass="entr" presetID="10">
                                  <p:childTnLst>
                                    <p:set>
                                      <p:cBhvr>
                                        <p:cTn id="192" dur="1" fill="hold">
                                          <p:stCondLst>
                                            <p:cond delay="0"/>
                                          </p:stCondLst>
                                        </p:cTn>
                                        <p:tgtEl>
                                          <p:spTgt spid="133"/>
                                        </p:tgtEl>
                                        <p:attrNameLst>
                                          <p:attrName>style.visibility</p:attrName>
                                        </p:attrNameLst>
                                      </p:cBhvr>
                                      <p:to>
                                        <p:strVal val="visible"/>
                                      </p:to>
                                    </p:set>
                                    <p:animEffect filter="fade" transition="in">
                                      <p:cBhvr additive="repl">
                                        <p:cTn id="193" dur="500"/>
                                        <p:tgtEl>
                                          <p:spTgt spid="133"/>
                                        </p:tgtEl>
                                      </p:cBhvr>
                                    </p:animEffect>
                                  </p:childTnLst>
                                </p:cTn>
                              </p:par>
                              <p:par>
                                <p:cTn id="194" nodeType="withEffect" fill="hold" presetClass="exit" presetID="10">
                                  <p:childTnLst>
                                    <p:animEffect filter="fade" transition="out">
                                      <p:cBhvr additive="repl">
                                        <p:cTn id="195" dur="500"/>
                                        <p:tgtEl>
                                          <p:spTgt spid="133"/>
                                        </p:tgtEl>
                                      </p:cBhvr>
                                    </p:animEffect>
                                    <p:set>
                                      <p:cBhvr>
                                        <p:cTn id="196" dur="1" fill="hold">
                                          <p:stCondLst>
                                            <p:cond delay="499"/>
                                          </p:stCondLst>
                                        </p:cTn>
                                        <p:tgtEl>
                                          <p:spTgt spid="133"/>
                                        </p:tgtEl>
                                        <p:attrNameLst>
                                          <p:attrName>style.visibility</p:attrName>
                                        </p:attrNameLst>
                                      </p:cBhvr>
                                      <p:to>
                                        <p:strVal val="hidden"/>
                                      </p:to>
                                    </p:set>
                                  </p:childTnLst>
                                </p:cTn>
                              </p:par>
                              <p:par>
                                <p:cTn id="197" nodeType="withEffect" fill="hold" presetClass="entr" presetID="10">
                                  <p:childTnLst>
                                    <p:set>
                                      <p:cBhvr>
                                        <p:cTn id="198" dur="1" fill="hold">
                                          <p:stCondLst>
                                            <p:cond delay="0"/>
                                          </p:stCondLst>
                                        </p:cTn>
                                        <p:tgtEl>
                                          <p:spTgt spid="133"/>
                                        </p:tgtEl>
                                        <p:attrNameLst>
                                          <p:attrName>style.visibility</p:attrName>
                                        </p:attrNameLst>
                                      </p:cBhvr>
                                      <p:to>
                                        <p:strVal val="visible"/>
                                      </p:to>
                                    </p:set>
                                    <p:animEffect filter="fade" transition="in">
                                      <p:cBhvr additive="repl">
                                        <p:cTn id="199" dur="500"/>
                                        <p:tgtEl>
                                          <p:spTgt spid="133"/>
                                        </p:tgtEl>
                                      </p:cBhvr>
                                    </p:animEffect>
                                  </p:childTnLst>
                                </p:cTn>
                              </p:par>
                              <p:par>
                                <p:cTn id="200" nodeType="withEffect" fill="hold" presetClass="exit" presetID="10">
                                  <p:childTnLst>
                                    <p:animEffect filter="fade" transition="out">
                                      <p:cBhvr additive="repl">
                                        <p:cTn id="201" dur="500"/>
                                        <p:tgtEl>
                                          <p:spTgt spid="133"/>
                                        </p:tgtEl>
                                      </p:cBhvr>
                                    </p:animEffect>
                                    <p:set>
                                      <p:cBhvr>
                                        <p:cTn id="202" dur="1" fill="hold">
                                          <p:stCondLst>
                                            <p:cond delay="499"/>
                                          </p:stCondLst>
                                        </p:cTn>
                                        <p:tgtEl>
                                          <p:spTgt spid="133"/>
                                        </p:tgtEl>
                                        <p:attrNameLst>
                                          <p:attrName>style.visibility</p:attrName>
                                        </p:attrNameLst>
                                      </p:cBhvr>
                                      <p:to>
                                        <p:strVal val="hidden"/>
                                      </p:to>
                                    </p:set>
                                  </p:childTnLst>
                                </p:cTn>
                              </p:par>
                              <p:par>
                                <p:cTn id="203" nodeType="withEffect" fill="hold" presetClass="entr" presetID="10">
                                  <p:childTnLst>
                                    <p:set>
                                      <p:cBhvr>
                                        <p:cTn id="204" dur="1" fill="hold">
                                          <p:stCondLst>
                                            <p:cond delay="0"/>
                                          </p:stCondLst>
                                        </p:cTn>
                                        <p:tgtEl>
                                          <p:spTgt spid="133"/>
                                        </p:tgtEl>
                                        <p:attrNameLst>
                                          <p:attrName>style.visibility</p:attrName>
                                        </p:attrNameLst>
                                      </p:cBhvr>
                                      <p:to>
                                        <p:strVal val="visible"/>
                                      </p:to>
                                    </p:set>
                                    <p:animEffect filter="fade" transition="in">
                                      <p:cBhvr additive="repl">
                                        <p:cTn id="205" dur="500"/>
                                        <p:tgtEl>
                                          <p:spTgt spid="133"/>
                                        </p:tgtEl>
                                      </p:cBhvr>
                                    </p:animEffect>
                                  </p:childTnLst>
                                </p:cTn>
                              </p:par>
                              <p:par>
                                <p:cTn id="206" nodeType="withEffect" fill="hold" presetClass="exit" presetID="10">
                                  <p:childTnLst>
                                    <p:animEffect filter="fade" transition="out">
                                      <p:cBhvr additive="repl">
                                        <p:cTn id="207" dur="500"/>
                                        <p:tgtEl>
                                          <p:spTgt spid="133"/>
                                        </p:tgtEl>
                                      </p:cBhvr>
                                    </p:animEffect>
                                    <p:set>
                                      <p:cBhvr>
                                        <p:cTn id="208" dur="1" fill="hold">
                                          <p:stCondLst>
                                            <p:cond delay="499"/>
                                          </p:stCondLst>
                                        </p:cTn>
                                        <p:tgtEl>
                                          <p:spTgt spid="133"/>
                                        </p:tgtEl>
                                        <p:attrNameLst>
                                          <p:attrName>style.visibility</p:attrName>
                                        </p:attrNameLst>
                                      </p:cBhvr>
                                      <p:to>
                                        <p:strVal val="hidden"/>
                                      </p:to>
                                    </p:set>
                                  </p:childTnLst>
                                </p:cTn>
                              </p:par>
                              <p:par>
                                <p:cTn id="209" nodeType="withEffect" fill="hold" presetClass="entr" presetID="10">
                                  <p:childTnLst>
                                    <p:set>
                                      <p:cBhvr>
                                        <p:cTn id="210" dur="1" fill="hold">
                                          <p:stCondLst>
                                            <p:cond delay="0"/>
                                          </p:stCondLst>
                                        </p:cTn>
                                        <p:tgtEl>
                                          <p:spTgt spid="133"/>
                                        </p:tgtEl>
                                        <p:attrNameLst>
                                          <p:attrName>style.visibility</p:attrName>
                                        </p:attrNameLst>
                                      </p:cBhvr>
                                      <p:to>
                                        <p:strVal val="visible"/>
                                      </p:to>
                                    </p:set>
                                    <p:animEffect filter="fade" transition="in">
                                      <p:cBhvr additive="repl">
                                        <p:cTn id="211" dur="500"/>
                                        <p:tgtEl>
                                          <p:spTgt spid="133"/>
                                        </p:tgtEl>
                                      </p:cBhvr>
                                    </p:animEffect>
                                  </p:childTnLst>
                                </p:cTn>
                              </p:par>
                              <p:par>
                                <p:cTn id="212" nodeType="withEffect" fill="hold" presetClass="entr" presetID="21" presetSubtype="1">
                                  <p:childTnLst>
                                    <p:set>
                                      <p:cBhvr>
                                        <p:cTn id="213" dur="1" fill="hold">
                                          <p:stCondLst>
                                            <p:cond delay="0"/>
                                          </p:stCondLst>
                                        </p:cTn>
                                        <p:tgtEl>
                                          <p:spTgt spid="135"/>
                                        </p:tgtEl>
                                        <p:attrNameLst>
                                          <p:attrName>style.visibility</p:attrName>
                                        </p:attrNameLst>
                                      </p:cBhvr>
                                      <p:to>
                                        <p:strVal val="visible"/>
                                      </p:to>
                                    </p:set>
                                    <p:animEffect filter="wheel(1)" transition="in">
                                      <p:cBhvr additive="repl">
                                        <p:cTn id="214" dur="2000"/>
                                        <p:tgtEl>
                                          <p:spTgt spid="135"/>
                                        </p:tgtEl>
                                      </p:cBhvr>
                                    </p:animEffect>
                                  </p:childTnLst>
                                </p:cTn>
                              </p:par>
                              <p:par>
                                <p:cTn id="215" nodeType="withEffect" fill="hold" presetClass="entr" presetID="10">
                                  <p:childTnLst>
                                    <p:set>
                                      <p:cBhvr>
                                        <p:cTn id="216" dur="1" fill="hold">
                                          <p:stCondLst>
                                            <p:cond delay="0"/>
                                          </p:stCondLst>
                                        </p:cTn>
                                        <p:tgtEl>
                                          <p:spTgt spid="136"/>
                                        </p:tgtEl>
                                        <p:attrNameLst>
                                          <p:attrName>style.visibility</p:attrName>
                                        </p:attrNameLst>
                                      </p:cBhvr>
                                      <p:to>
                                        <p:strVal val="visible"/>
                                      </p:to>
                                    </p:set>
                                    <p:animEffect filter="fade" transition="in">
                                      <p:cBhvr additive="repl">
                                        <p:cTn id="217" dur="750"/>
                                        <p:tgtEl>
                                          <p:spTgt spid="136"/>
                                        </p:tgtEl>
                                      </p:cBhvr>
                                    </p:animEffect>
                                  </p:childTnLst>
                                </p:cTn>
                              </p:par>
                              <p:par>
                                <p:cTn id="218" nodeType="withEffect" fill="hold" presetClass="entr" presetID="22" presetSubtype="4">
                                  <p:childTnLst>
                                    <p:set>
                                      <p:cBhvr>
                                        <p:cTn id="219" dur="1" fill="hold">
                                          <p:stCondLst>
                                            <p:cond delay="0"/>
                                          </p:stCondLst>
                                        </p:cTn>
                                        <p:tgtEl>
                                          <p:spTgt spid="164"/>
                                        </p:tgtEl>
                                        <p:attrNameLst>
                                          <p:attrName>style.visibility</p:attrName>
                                        </p:attrNameLst>
                                      </p:cBhvr>
                                      <p:to>
                                        <p:strVal val="visible"/>
                                      </p:to>
                                    </p:set>
                                    <p:animEffect filter="wipe(down)" transition="in">
                                      <p:cBhvr additive="repl">
                                        <p:cTn id="220" dur="750"/>
                                        <p:tgtEl>
                                          <p:spTgt spid="164"/>
                                        </p:tgtEl>
                                      </p:cBhvr>
                                    </p:animEffect>
                                  </p:childTnLst>
                                </p:cTn>
                              </p:par>
                              <p:par>
                                <p:cTn id="221" nodeType="withEffect" fill="hold" presetClass="entr" presetID="22" presetSubtype="4">
                                  <p:childTnLst>
                                    <p:set>
                                      <p:cBhvr>
                                        <p:cTn id="222" dur="1" fill="hold">
                                          <p:stCondLst>
                                            <p:cond delay="0"/>
                                          </p:stCondLst>
                                        </p:cTn>
                                        <p:tgtEl>
                                          <p:spTgt spid="195"/>
                                        </p:tgtEl>
                                        <p:attrNameLst>
                                          <p:attrName>style.visibility</p:attrName>
                                        </p:attrNameLst>
                                      </p:cBhvr>
                                      <p:to>
                                        <p:strVal val="visible"/>
                                      </p:to>
                                    </p:set>
                                    <p:animEffect filter="wipe(down)" transition="in">
                                      <p:cBhvr additive="repl">
                                        <p:cTn id="223" dur="750"/>
                                        <p:tgtEl>
                                          <p:spTgt spid="195"/>
                                        </p:tgtEl>
                                      </p:cBhvr>
                                    </p:animEffect>
                                  </p:childTnLst>
                                </p:cTn>
                              </p:par>
                              <p:par>
                                <p:cTn id="224" nodeType="withEffect" fill="hold" presetClass="entr" presetID="22" presetSubtype="4">
                                  <p:childTnLst>
                                    <p:set>
                                      <p:cBhvr>
                                        <p:cTn id="225" dur="1" fill="hold">
                                          <p:stCondLst>
                                            <p:cond delay="0"/>
                                          </p:stCondLst>
                                        </p:cTn>
                                        <p:tgtEl>
                                          <p:spTgt spid="192"/>
                                        </p:tgtEl>
                                        <p:attrNameLst>
                                          <p:attrName>style.visibility</p:attrName>
                                        </p:attrNameLst>
                                      </p:cBhvr>
                                      <p:to>
                                        <p:strVal val="visible"/>
                                      </p:to>
                                    </p:set>
                                    <p:animEffect filter="wipe(down)" transition="in">
                                      <p:cBhvr additive="repl">
                                        <p:cTn id="226" dur="750"/>
                                        <p:tgtEl>
                                          <p:spTgt spid="192"/>
                                        </p:tgtEl>
                                      </p:cBhvr>
                                    </p:animEffect>
                                  </p:childTnLst>
                                </p:cTn>
                              </p:par>
                              <p:par>
                                <p:cTn id="227" nodeType="withEffect" fill="hold" presetClass="entr" presetID="22" presetSubtype="4">
                                  <p:childTnLst>
                                    <p:set>
                                      <p:cBhvr>
                                        <p:cTn id="228" dur="1" fill="hold">
                                          <p:stCondLst>
                                            <p:cond delay="0"/>
                                          </p:stCondLst>
                                        </p:cTn>
                                        <p:tgtEl>
                                          <p:spTgt spid="196"/>
                                        </p:tgtEl>
                                        <p:attrNameLst>
                                          <p:attrName>style.visibility</p:attrName>
                                        </p:attrNameLst>
                                      </p:cBhvr>
                                      <p:to>
                                        <p:strVal val="visible"/>
                                      </p:to>
                                    </p:set>
                                    <p:animEffect filter="wipe(down)" transition="in">
                                      <p:cBhvr additive="repl">
                                        <p:cTn id="229" dur="750"/>
                                        <p:tgtEl>
                                          <p:spTgt spid="196"/>
                                        </p:tgtEl>
                                      </p:cBhvr>
                                    </p:animEffect>
                                  </p:childTnLst>
                                </p:cTn>
                              </p:par>
                              <p:par>
                                <p:cTn id="230" nodeType="withEffect" fill="hold" presetClass="entr" presetID="22" presetSubtype="4">
                                  <p:childTnLst>
                                    <p:set>
                                      <p:cBhvr>
                                        <p:cTn id="231" dur="1" fill="hold">
                                          <p:stCondLst>
                                            <p:cond delay="0"/>
                                          </p:stCondLst>
                                        </p:cTn>
                                        <p:tgtEl>
                                          <p:spTgt spid="190"/>
                                        </p:tgtEl>
                                        <p:attrNameLst>
                                          <p:attrName>style.visibility</p:attrName>
                                        </p:attrNameLst>
                                      </p:cBhvr>
                                      <p:to>
                                        <p:strVal val="visible"/>
                                      </p:to>
                                    </p:set>
                                    <p:animEffect filter="wipe(down)" transition="in">
                                      <p:cBhvr additive="repl">
                                        <p:cTn id="232" dur="750"/>
                                        <p:tgtEl>
                                          <p:spTgt spid="190"/>
                                        </p:tgtEl>
                                      </p:cBhvr>
                                    </p:animEffect>
                                  </p:childTnLst>
                                </p:cTn>
                              </p:par>
                              <p:par>
                                <p:cTn id="233" nodeType="withEffect" fill="hold" presetClass="entr" presetID="22" presetSubtype="4">
                                  <p:childTnLst>
                                    <p:set>
                                      <p:cBhvr>
                                        <p:cTn id="234" dur="1" fill="hold">
                                          <p:stCondLst>
                                            <p:cond delay="0"/>
                                          </p:stCondLst>
                                        </p:cTn>
                                        <p:tgtEl>
                                          <p:spTgt spid="189"/>
                                        </p:tgtEl>
                                        <p:attrNameLst>
                                          <p:attrName>style.visibility</p:attrName>
                                        </p:attrNameLst>
                                      </p:cBhvr>
                                      <p:to>
                                        <p:strVal val="visible"/>
                                      </p:to>
                                    </p:set>
                                    <p:animEffect filter="wipe(down)" transition="in">
                                      <p:cBhvr additive="repl">
                                        <p:cTn id="235" dur="750"/>
                                        <p:tgtEl>
                                          <p:spTgt spid="189"/>
                                        </p:tgtEl>
                                      </p:cBhvr>
                                    </p:animEffect>
                                  </p:childTnLst>
                                </p:cTn>
                              </p:par>
                              <p:par>
                                <p:cTn id="236" nodeType="withEffect" fill="hold" presetClass="entr" presetID="22" presetSubtype="4">
                                  <p:childTnLst>
                                    <p:set>
                                      <p:cBhvr>
                                        <p:cTn id="237" dur="1" fill="hold">
                                          <p:stCondLst>
                                            <p:cond delay="0"/>
                                          </p:stCondLst>
                                        </p:cTn>
                                        <p:tgtEl>
                                          <p:spTgt spid="187"/>
                                        </p:tgtEl>
                                        <p:attrNameLst>
                                          <p:attrName>style.visibility</p:attrName>
                                        </p:attrNameLst>
                                      </p:cBhvr>
                                      <p:to>
                                        <p:strVal val="visible"/>
                                      </p:to>
                                    </p:set>
                                    <p:animEffect filter="wipe(down)" transition="in">
                                      <p:cBhvr additive="repl">
                                        <p:cTn id="238" dur="750"/>
                                        <p:tgtEl>
                                          <p:spTgt spid="187"/>
                                        </p:tgtEl>
                                      </p:cBhvr>
                                    </p:animEffect>
                                  </p:childTnLst>
                                </p:cTn>
                              </p:par>
                              <p:par>
                                <p:cTn id="239" nodeType="withEffect" fill="hold" presetClass="entr" presetID="22" presetSubtype="4">
                                  <p:childTnLst>
                                    <p:set>
                                      <p:cBhvr>
                                        <p:cTn id="240" dur="1" fill="hold">
                                          <p:stCondLst>
                                            <p:cond delay="0"/>
                                          </p:stCondLst>
                                        </p:cTn>
                                        <p:tgtEl>
                                          <p:spTgt spid="180"/>
                                        </p:tgtEl>
                                        <p:attrNameLst>
                                          <p:attrName>style.visibility</p:attrName>
                                        </p:attrNameLst>
                                      </p:cBhvr>
                                      <p:to>
                                        <p:strVal val="visible"/>
                                      </p:to>
                                    </p:set>
                                    <p:animEffect filter="wipe(down)" transition="in">
                                      <p:cBhvr additive="repl">
                                        <p:cTn id="241" dur="750"/>
                                        <p:tgtEl>
                                          <p:spTgt spid="180"/>
                                        </p:tgtEl>
                                      </p:cBhvr>
                                    </p:animEffect>
                                  </p:childTnLst>
                                </p:cTn>
                              </p:par>
                              <p:par>
                                <p:cTn id="242" nodeType="withEffect" fill="hold" presetClass="entr" presetID="22" presetSubtype="4">
                                  <p:childTnLst>
                                    <p:set>
                                      <p:cBhvr>
                                        <p:cTn id="243" dur="1" fill="hold">
                                          <p:stCondLst>
                                            <p:cond delay="0"/>
                                          </p:stCondLst>
                                        </p:cTn>
                                        <p:tgtEl>
                                          <p:spTgt spid="179"/>
                                        </p:tgtEl>
                                        <p:attrNameLst>
                                          <p:attrName>style.visibility</p:attrName>
                                        </p:attrNameLst>
                                      </p:cBhvr>
                                      <p:to>
                                        <p:strVal val="visible"/>
                                      </p:to>
                                    </p:set>
                                    <p:animEffect filter="wipe(down)" transition="in">
                                      <p:cBhvr additive="repl">
                                        <p:cTn id="244" dur="750"/>
                                        <p:tgtEl>
                                          <p:spTgt spid="179"/>
                                        </p:tgtEl>
                                      </p:cBhvr>
                                    </p:animEffect>
                                  </p:childTnLst>
                                </p:cTn>
                              </p:par>
                              <p:par>
                                <p:cTn id="245" nodeType="withEffect" fill="hold" presetClass="entr" presetID="22" presetSubtype="4">
                                  <p:childTnLst>
                                    <p:set>
                                      <p:cBhvr>
                                        <p:cTn id="246" dur="1" fill="hold">
                                          <p:stCondLst>
                                            <p:cond delay="0"/>
                                          </p:stCondLst>
                                        </p:cTn>
                                        <p:tgtEl>
                                          <p:spTgt spid="178"/>
                                        </p:tgtEl>
                                        <p:attrNameLst>
                                          <p:attrName>style.visibility</p:attrName>
                                        </p:attrNameLst>
                                      </p:cBhvr>
                                      <p:to>
                                        <p:strVal val="visible"/>
                                      </p:to>
                                    </p:set>
                                    <p:animEffect filter="wipe(down)" transition="in">
                                      <p:cBhvr additive="repl">
                                        <p:cTn id="247" dur="750"/>
                                        <p:tgtEl>
                                          <p:spTgt spid="178"/>
                                        </p:tgtEl>
                                      </p:cBhvr>
                                    </p:animEffect>
                                  </p:childTnLst>
                                </p:cTn>
                              </p:par>
                              <p:par>
                                <p:cTn id="248" nodeType="withEffect" fill="hold" presetClass="entr" presetID="22" presetSubtype="4">
                                  <p:childTnLst>
                                    <p:set>
                                      <p:cBhvr>
                                        <p:cTn id="249" dur="1" fill="hold">
                                          <p:stCondLst>
                                            <p:cond delay="0"/>
                                          </p:stCondLst>
                                        </p:cTn>
                                        <p:tgtEl>
                                          <p:spTgt spid="175"/>
                                        </p:tgtEl>
                                        <p:attrNameLst>
                                          <p:attrName>style.visibility</p:attrName>
                                        </p:attrNameLst>
                                      </p:cBhvr>
                                      <p:to>
                                        <p:strVal val="visible"/>
                                      </p:to>
                                    </p:set>
                                    <p:animEffect filter="wipe(down)" transition="in">
                                      <p:cBhvr additive="repl">
                                        <p:cTn id="250" dur="750"/>
                                        <p:tgtEl>
                                          <p:spTgt spid="175"/>
                                        </p:tgtEl>
                                      </p:cBhvr>
                                    </p:animEffect>
                                  </p:childTnLst>
                                </p:cTn>
                              </p:par>
                              <p:par>
                                <p:cTn id="251" nodeType="withEffect" fill="hold" presetClass="entr" presetID="22" presetSubtype="4">
                                  <p:childTnLst>
                                    <p:set>
                                      <p:cBhvr>
                                        <p:cTn id="252" dur="1" fill="hold">
                                          <p:stCondLst>
                                            <p:cond delay="0"/>
                                          </p:stCondLst>
                                        </p:cTn>
                                        <p:tgtEl>
                                          <p:spTgt spid="181"/>
                                        </p:tgtEl>
                                        <p:attrNameLst>
                                          <p:attrName>style.visibility</p:attrName>
                                        </p:attrNameLst>
                                      </p:cBhvr>
                                      <p:to>
                                        <p:strVal val="visible"/>
                                      </p:to>
                                    </p:set>
                                    <p:animEffect filter="wipe(down)" transition="in">
                                      <p:cBhvr additive="repl">
                                        <p:cTn id="253" dur="750"/>
                                        <p:tgtEl>
                                          <p:spTgt spid="181"/>
                                        </p:tgtEl>
                                      </p:cBhvr>
                                    </p:animEffect>
                                  </p:childTnLst>
                                </p:cTn>
                              </p:par>
                              <p:par>
                                <p:cTn id="254" nodeType="withEffect" fill="hold" presetClass="entr" presetID="22" presetSubtype="4">
                                  <p:childTnLst>
                                    <p:set>
                                      <p:cBhvr>
                                        <p:cTn id="255" dur="1" fill="hold">
                                          <p:stCondLst>
                                            <p:cond delay="0"/>
                                          </p:stCondLst>
                                        </p:cTn>
                                        <p:tgtEl>
                                          <p:spTgt spid="182"/>
                                        </p:tgtEl>
                                        <p:attrNameLst>
                                          <p:attrName>style.visibility</p:attrName>
                                        </p:attrNameLst>
                                      </p:cBhvr>
                                      <p:to>
                                        <p:strVal val="visible"/>
                                      </p:to>
                                    </p:set>
                                    <p:animEffect filter="wipe(down)" transition="in">
                                      <p:cBhvr additive="repl">
                                        <p:cTn id="256" dur="750"/>
                                        <p:tgtEl>
                                          <p:spTgt spid="182"/>
                                        </p:tgtEl>
                                      </p:cBhvr>
                                    </p:animEffect>
                                  </p:childTnLst>
                                </p:cTn>
                              </p:par>
                              <p:par>
                                <p:cTn id="257" nodeType="withEffect" fill="hold" presetClass="entr" presetID="22" presetSubtype="4">
                                  <p:childTnLst>
                                    <p:set>
                                      <p:cBhvr>
                                        <p:cTn id="258" dur="1" fill="hold">
                                          <p:stCondLst>
                                            <p:cond delay="0"/>
                                          </p:stCondLst>
                                        </p:cTn>
                                        <p:tgtEl>
                                          <p:spTgt spid="184"/>
                                        </p:tgtEl>
                                        <p:attrNameLst>
                                          <p:attrName>style.visibility</p:attrName>
                                        </p:attrNameLst>
                                      </p:cBhvr>
                                      <p:to>
                                        <p:strVal val="visible"/>
                                      </p:to>
                                    </p:set>
                                    <p:animEffect filter="wipe(down)" transition="in">
                                      <p:cBhvr additive="repl">
                                        <p:cTn id="259" dur="750"/>
                                        <p:tgtEl>
                                          <p:spTgt spid="184"/>
                                        </p:tgtEl>
                                      </p:cBhvr>
                                    </p:animEffect>
                                  </p:childTnLst>
                                </p:cTn>
                              </p:par>
                              <p:par>
                                <p:cTn id="260" nodeType="withEffect" fill="hold" presetClass="entr" presetID="22" presetSubtype="4">
                                  <p:childTnLst>
                                    <p:set>
                                      <p:cBhvr>
                                        <p:cTn id="261" dur="1" fill="hold">
                                          <p:stCondLst>
                                            <p:cond delay="0"/>
                                          </p:stCondLst>
                                        </p:cTn>
                                        <p:tgtEl>
                                          <p:spTgt spid="185"/>
                                        </p:tgtEl>
                                        <p:attrNameLst>
                                          <p:attrName>style.visibility</p:attrName>
                                        </p:attrNameLst>
                                      </p:cBhvr>
                                      <p:to>
                                        <p:strVal val="visible"/>
                                      </p:to>
                                    </p:set>
                                    <p:animEffect filter="wipe(down)" transition="in">
                                      <p:cBhvr additive="repl">
                                        <p:cTn id="262" dur="750"/>
                                        <p:tgtEl>
                                          <p:spTgt spid="185"/>
                                        </p:tgtEl>
                                      </p:cBhvr>
                                    </p:animEffect>
                                  </p:childTnLst>
                                </p:cTn>
                              </p:par>
                              <p:par>
                                <p:cTn id="263" nodeType="withEffect" fill="hold" presetClass="entr" presetID="22" presetSubtype="4">
                                  <p:childTnLst>
                                    <p:set>
                                      <p:cBhvr>
                                        <p:cTn id="264" dur="1" fill="hold">
                                          <p:stCondLst>
                                            <p:cond delay="0"/>
                                          </p:stCondLst>
                                        </p:cTn>
                                        <p:tgtEl>
                                          <p:spTgt spid="183"/>
                                        </p:tgtEl>
                                        <p:attrNameLst>
                                          <p:attrName>style.visibility</p:attrName>
                                        </p:attrNameLst>
                                      </p:cBhvr>
                                      <p:to>
                                        <p:strVal val="visible"/>
                                      </p:to>
                                    </p:set>
                                    <p:animEffect filter="wipe(down)" transition="in">
                                      <p:cBhvr additive="repl">
                                        <p:cTn id="265" dur="750"/>
                                        <p:tgtEl>
                                          <p:spTgt spid="183"/>
                                        </p:tgtEl>
                                      </p:cBhvr>
                                    </p:animEffect>
                                  </p:childTnLst>
                                </p:cTn>
                              </p:par>
                              <p:par>
                                <p:cTn id="266" nodeType="withEffect" fill="hold" presetClass="entr" presetID="22" presetSubtype="4">
                                  <p:childTnLst>
                                    <p:set>
                                      <p:cBhvr>
                                        <p:cTn id="267" dur="1" fill="hold">
                                          <p:stCondLst>
                                            <p:cond delay="0"/>
                                          </p:stCondLst>
                                        </p:cTn>
                                        <p:tgtEl>
                                          <p:spTgt spid="193"/>
                                        </p:tgtEl>
                                        <p:attrNameLst>
                                          <p:attrName>style.visibility</p:attrName>
                                        </p:attrNameLst>
                                      </p:cBhvr>
                                      <p:to>
                                        <p:strVal val="visible"/>
                                      </p:to>
                                    </p:set>
                                    <p:animEffect filter="wipe(down)" transition="in">
                                      <p:cBhvr additive="repl">
                                        <p:cTn id="268" dur="750"/>
                                        <p:tgtEl>
                                          <p:spTgt spid="193"/>
                                        </p:tgtEl>
                                      </p:cBhvr>
                                    </p:animEffect>
                                  </p:childTnLst>
                                </p:cTn>
                              </p:par>
                              <p:par>
                                <p:cTn id="269" nodeType="withEffect" fill="hold" presetClass="entr" presetID="22" presetSubtype="4">
                                  <p:childTnLst>
                                    <p:set>
                                      <p:cBhvr>
                                        <p:cTn id="270" dur="1" fill="hold">
                                          <p:stCondLst>
                                            <p:cond delay="0"/>
                                          </p:stCondLst>
                                        </p:cTn>
                                        <p:tgtEl>
                                          <p:spTgt spid="194"/>
                                        </p:tgtEl>
                                        <p:attrNameLst>
                                          <p:attrName>style.visibility</p:attrName>
                                        </p:attrNameLst>
                                      </p:cBhvr>
                                      <p:to>
                                        <p:strVal val="visible"/>
                                      </p:to>
                                    </p:set>
                                    <p:animEffect filter="wipe(down)" transition="in">
                                      <p:cBhvr additive="repl">
                                        <p:cTn id="271" dur="750"/>
                                        <p:tgtEl>
                                          <p:spTgt spid="194"/>
                                        </p:tgtEl>
                                      </p:cBhvr>
                                    </p:animEffect>
                                  </p:childTnLst>
                                </p:cTn>
                              </p:par>
                              <p:par>
                                <p:cTn id="272" nodeType="withEffect" fill="hold" presetClass="entr" presetID="22" presetSubtype="4">
                                  <p:childTnLst>
                                    <p:set>
                                      <p:cBhvr>
                                        <p:cTn id="273" dur="1" fill="hold">
                                          <p:stCondLst>
                                            <p:cond delay="0"/>
                                          </p:stCondLst>
                                        </p:cTn>
                                        <p:tgtEl>
                                          <p:spTgt spid="168"/>
                                        </p:tgtEl>
                                        <p:attrNameLst>
                                          <p:attrName>style.visibility</p:attrName>
                                        </p:attrNameLst>
                                      </p:cBhvr>
                                      <p:to>
                                        <p:strVal val="visible"/>
                                      </p:to>
                                    </p:set>
                                    <p:animEffect filter="wipe(down)" transition="in">
                                      <p:cBhvr additive="repl">
                                        <p:cTn id="274" dur="750"/>
                                        <p:tgtEl>
                                          <p:spTgt spid="168"/>
                                        </p:tgtEl>
                                      </p:cBhvr>
                                    </p:animEffect>
                                  </p:childTnLst>
                                </p:cTn>
                              </p:par>
                              <p:par>
                                <p:cTn id="275" nodeType="withEffect" fill="hold" presetClass="entr" presetID="22" presetSubtype="4">
                                  <p:childTnLst>
                                    <p:set>
                                      <p:cBhvr>
                                        <p:cTn id="276" dur="1" fill="hold">
                                          <p:stCondLst>
                                            <p:cond delay="0"/>
                                          </p:stCondLst>
                                        </p:cTn>
                                        <p:tgtEl>
                                          <p:spTgt spid="165"/>
                                        </p:tgtEl>
                                        <p:attrNameLst>
                                          <p:attrName>style.visibility</p:attrName>
                                        </p:attrNameLst>
                                      </p:cBhvr>
                                      <p:to>
                                        <p:strVal val="visible"/>
                                      </p:to>
                                    </p:set>
                                    <p:animEffect filter="wipe(down)" transition="in">
                                      <p:cBhvr additive="repl">
                                        <p:cTn id="277" dur="750"/>
                                        <p:tgtEl>
                                          <p:spTgt spid="165"/>
                                        </p:tgtEl>
                                      </p:cBhvr>
                                    </p:animEffect>
                                  </p:childTnLst>
                                </p:cTn>
                              </p:par>
                              <p:par>
                                <p:cTn id="278" nodeType="withEffect" fill="hold" presetClass="entr" presetID="22" presetSubtype="4">
                                  <p:childTnLst>
                                    <p:set>
                                      <p:cBhvr>
                                        <p:cTn id="279" dur="1" fill="hold">
                                          <p:stCondLst>
                                            <p:cond delay="0"/>
                                          </p:stCondLst>
                                        </p:cTn>
                                        <p:tgtEl>
                                          <p:spTgt spid="186"/>
                                        </p:tgtEl>
                                        <p:attrNameLst>
                                          <p:attrName>style.visibility</p:attrName>
                                        </p:attrNameLst>
                                      </p:cBhvr>
                                      <p:to>
                                        <p:strVal val="visible"/>
                                      </p:to>
                                    </p:set>
                                    <p:animEffect filter="wipe(down)" transition="in">
                                      <p:cBhvr additive="repl">
                                        <p:cTn id="280" dur="750"/>
                                        <p:tgtEl>
                                          <p:spTgt spid="186"/>
                                        </p:tgtEl>
                                      </p:cBhvr>
                                    </p:animEffect>
                                  </p:childTnLst>
                                </p:cTn>
                              </p:par>
                              <p:par>
                                <p:cTn id="281" nodeType="withEffect" fill="hold" presetClass="entr" presetID="22" presetSubtype="4">
                                  <p:childTnLst>
                                    <p:set>
                                      <p:cBhvr>
                                        <p:cTn id="282" dur="1" fill="hold">
                                          <p:stCondLst>
                                            <p:cond delay="0"/>
                                          </p:stCondLst>
                                        </p:cTn>
                                        <p:tgtEl>
                                          <p:spTgt spid="163"/>
                                        </p:tgtEl>
                                        <p:attrNameLst>
                                          <p:attrName>style.visibility</p:attrName>
                                        </p:attrNameLst>
                                      </p:cBhvr>
                                      <p:to>
                                        <p:strVal val="visible"/>
                                      </p:to>
                                    </p:set>
                                    <p:animEffect filter="wipe(down)" transition="in">
                                      <p:cBhvr additive="repl">
                                        <p:cTn id="283" dur="750"/>
                                        <p:tgtEl>
                                          <p:spTgt spid="163"/>
                                        </p:tgtEl>
                                      </p:cBhvr>
                                    </p:animEffect>
                                  </p:childTnLst>
                                </p:cTn>
                              </p:par>
                              <p:par>
                                <p:cTn id="284" nodeType="withEffect" fill="hold" presetClass="entr" presetID="22" presetSubtype="4">
                                  <p:childTnLst>
                                    <p:set>
                                      <p:cBhvr>
                                        <p:cTn id="285" dur="1" fill="hold">
                                          <p:stCondLst>
                                            <p:cond delay="0"/>
                                          </p:stCondLst>
                                        </p:cTn>
                                        <p:tgtEl>
                                          <p:spTgt spid="172"/>
                                        </p:tgtEl>
                                        <p:attrNameLst>
                                          <p:attrName>style.visibility</p:attrName>
                                        </p:attrNameLst>
                                      </p:cBhvr>
                                      <p:to>
                                        <p:strVal val="visible"/>
                                      </p:to>
                                    </p:set>
                                    <p:animEffect filter="wipe(down)" transition="in">
                                      <p:cBhvr additive="repl">
                                        <p:cTn id="286" dur="750"/>
                                        <p:tgtEl>
                                          <p:spTgt spid="172"/>
                                        </p:tgtEl>
                                      </p:cBhvr>
                                    </p:animEffect>
                                  </p:childTnLst>
                                </p:cTn>
                              </p:par>
                              <p:par>
                                <p:cTn id="287" nodeType="withEffect" fill="hold" presetClass="entr" presetID="22" presetSubtype="4">
                                  <p:childTnLst>
                                    <p:set>
                                      <p:cBhvr>
                                        <p:cTn id="288" dur="1" fill="hold">
                                          <p:stCondLst>
                                            <p:cond delay="0"/>
                                          </p:stCondLst>
                                        </p:cTn>
                                        <p:tgtEl>
                                          <p:spTgt spid="166"/>
                                        </p:tgtEl>
                                        <p:attrNameLst>
                                          <p:attrName>style.visibility</p:attrName>
                                        </p:attrNameLst>
                                      </p:cBhvr>
                                      <p:to>
                                        <p:strVal val="visible"/>
                                      </p:to>
                                    </p:set>
                                    <p:animEffect filter="wipe(down)" transition="in">
                                      <p:cBhvr additive="repl">
                                        <p:cTn id="289" dur="750"/>
                                        <p:tgtEl>
                                          <p:spTgt spid="166"/>
                                        </p:tgtEl>
                                      </p:cBhvr>
                                    </p:animEffect>
                                  </p:childTnLst>
                                </p:cTn>
                              </p:par>
                              <p:par>
                                <p:cTn id="290" nodeType="withEffect" fill="hold" presetClass="entr" presetID="22" presetSubtype="4">
                                  <p:childTnLst>
                                    <p:set>
                                      <p:cBhvr>
                                        <p:cTn id="291" dur="1" fill="hold">
                                          <p:stCondLst>
                                            <p:cond delay="0"/>
                                          </p:stCondLst>
                                        </p:cTn>
                                        <p:tgtEl>
                                          <p:spTgt spid="167"/>
                                        </p:tgtEl>
                                        <p:attrNameLst>
                                          <p:attrName>style.visibility</p:attrName>
                                        </p:attrNameLst>
                                      </p:cBhvr>
                                      <p:to>
                                        <p:strVal val="visible"/>
                                      </p:to>
                                    </p:set>
                                    <p:animEffect filter="wipe(down)" transition="in">
                                      <p:cBhvr additive="repl">
                                        <p:cTn id="292" dur="750"/>
                                        <p:tgtEl>
                                          <p:spTgt spid="167"/>
                                        </p:tgtEl>
                                      </p:cBhvr>
                                    </p:animEffect>
                                  </p:childTnLst>
                                </p:cTn>
                              </p:par>
                              <p:par>
                                <p:cTn id="293" nodeType="withEffect" fill="hold" presetClass="entr" presetID="22" presetSubtype="4">
                                  <p:childTnLst>
                                    <p:set>
                                      <p:cBhvr>
                                        <p:cTn id="294" dur="1" fill="hold">
                                          <p:stCondLst>
                                            <p:cond delay="0"/>
                                          </p:stCondLst>
                                        </p:cTn>
                                        <p:tgtEl>
                                          <p:spTgt spid="173"/>
                                        </p:tgtEl>
                                        <p:attrNameLst>
                                          <p:attrName>style.visibility</p:attrName>
                                        </p:attrNameLst>
                                      </p:cBhvr>
                                      <p:to>
                                        <p:strVal val="visible"/>
                                      </p:to>
                                    </p:set>
                                    <p:animEffect filter="wipe(down)" transition="in">
                                      <p:cBhvr additive="repl">
                                        <p:cTn id="295" dur="750"/>
                                        <p:tgtEl>
                                          <p:spTgt spid="173"/>
                                        </p:tgtEl>
                                      </p:cBhvr>
                                    </p:animEffect>
                                  </p:childTnLst>
                                </p:cTn>
                              </p:par>
                              <p:par>
                                <p:cTn id="296" nodeType="withEffect" fill="hold" presetClass="entr" presetID="22" presetSubtype="4">
                                  <p:childTnLst>
                                    <p:set>
                                      <p:cBhvr>
                                        <p:cTn id="297" dur="1" fill="hold">
                                          <p:stCondLst>
                                            <p:cond delay="0"/>
                                          </p:stCondLst>
                                        </p:cTn>
                                        <p:tgtEl>
                                          <p:spTgt spid="171"/>
                                        </p:tgtEl>
                                        <p:attrNameLst>
                                          <p:attrName>style.visibility</p:attrName>
                                        </p:attrNameLst>
                                      </p:cBhvr>
                                      <p:to>
                                        <p:strVal val="visible"/>
                                      </p:to>
                                    </p:set>
                                    <p:animEffect filter="wipe(down)" transition="in">
                                      <p:cBhvr additive="repl">
                                        <p:cTn id="298" dur="750"/>
                                        <p:tgtEl>
                                          <p:spTgt spid="171"/>
                                        </p:tgtEl>
                                      </p:cBhvr>
                                    </p:animEffect>
                                  </p:childTnLst>
                                </p:cTn>
                              </p:par>
                              <p:par>
                                <p:cTn id="299" nodeType="withEffect" fill="hold" presetClass="entr" presetID="22" presetSubtype="4">
                                  <p:childTnLst>
                                    <p:set>
                                      <p:cBhvr>
                                        <p:cTn id="300" dur="1" fill="hold">
                                          <p:stCondLst>
                                            <p:cond delay="0"/>
                                          </p:stCondLst>
                                        </p:cTn>
                                        <p:tgtEl>
                                          <p:spTgt spid="170"/>
                                        </p:tgtEl>
                                        <p:attrNameLst>
                                          <p:attrName>style.visibility</p:attrName>
                                        </p:attrNameLst>
                                      </p:cBhvr>
                                      <p:to>
                                        <p:strVal val="visible"/>
                                      </p:to>
                                    </p:set>
                                    <p:animEffect filter="wipe(down)" transition="in">
                                      <p:cBhvr additive="repl">
                                        <p:cTn id="301" dur="750"/>
                                        <p:tgtEl>
                                          <p:spTgt spid="170"/>
                                        </p:tgtEl>
                                      </p:cBhvr>
                                    </p:animEffect>
                                  </p:childTnLst>
                                </p:cTn>
                              </p:par>
                              <p:par>
                                <p:cTn id="302" nodeType="withEffect" fill="hold" presetClass="entr" presetID="22" presetSubtype="4">
                                  <p:childTnLst>
                                    <p:set>
                                      <p:cBhvr>
                                        <p:cTn id="303" dur="1" fill="hold">
                                          <p:stCondLst>
                                            <p:cond delay="0"/>
                                          </p:stCondLst>
                                        </p:cTn>
                                        <p:tgtEl>
                                          <p:spTgt spid="161"/>
                                        </p:tgtEl>
                                        <p:attrNameLst>
                                          <p:attrName>style.visibility</p:attrName>
                                        </p:attrNameLst>
                                      </p:cBhvr>
                                      <p:to>
                                        <p:strVal val="visible"/>
                                      </p:to>
                                    </p:set>
                                    <p:animEffect filter="wipe(down)" transition="in">
                                      <p:cBhvr additive="repl">
                                        <p:cTn id="304" dur="750"/>
                                        <p:tgtEl>
                                          <p:spTgt spid="161"/>
                                        </p:tgtEl>
                                      </p:cBhvr>
                                    </p:animEffect>
                                  </p:childTnLst>
                                </p:cTn>
                              </p:par>
                              <p:par>
                                <p:cTn id="305" nodeType="withEffect" fill="hold" presetClass="entr" presetID="22" presetSubtype="4">
                                  <p:childTnLst>
                                    <p:set>
                                      <p:cBhvr>
                                        <p:cTn id="306" dur="1" fill="hold">
                                          <p:stCondLst>
                                            <p:cond delay="0"/>
                                          </p:stCondLst>
                                        </p:cTn>
                                        <p:tgtEl>
                                          <p:spTgt spid="162"/>
                                        </p:tgtEl>
                                        <p:attrNameLst>
                                          <p:attrName>style.visibility</p:attrName>
                                        </p:attrNameLst>
                                      </p:cBhvr>
                                      <p:to>
                                        <p:strVal val="visible"/>
                                      </p:to>
                                    </p:set>
                                    <p:animEffect filter="wipe(down)" transition="in">
                                      <p:cBhvr additive="repl">
                                        <p:cTn id="307" dur="750"/>
                                        <p:tgtEl>
                                          <p:spTgt spid="162"/>
                                        </p:tgtEl>
                                      </p:cBhvr>
                                    </p:animEffect>
                                  </p:childTnLst>
                                </p:cTn>
                              </p:par>
                              <p:par>
                                <p:cTn id="308" nodeType="withEffect" fill="hold" presetClass="entr" presetID="22" presetSubtype="4">
                                  <p:childTnLst>
                                    <p:set>
                                      <p:cBhvr>
                                        <p:cTn id="309" dur="1" fill="hold">
                                          <p:stCondLst>
                                            <p:cond delay="0"/>
                                          </p:stCondLst>
                                        </p:cTn>
                                        <p:tgtEl>
                                          <p:spTgt spid="176"/>
                                        </p:tgtEl>
                                        <p:attrNameLst>
                                          <p:attrName>style.visibility</p:attrName>
                                        </p:attrNameLst>
                                      </p:cBhvr>
                                      <p:to>
                                        <p:strVal val="visible"/>
                                      </p:to>
                                    </p:set>
                                    <p:animEffect filter="wipe(down)" transition="in">
                                      <p:cBhvr additive="repl">
                                        <p:cTn id="310" dur="750"/>
                                        <p:tgtEl>
                                          <p:spTgt spid="176"/>
                                        </p:tgtEl>
                                      </p:cBhvr>
                                    </p:animEffect>
                                  </p:childTnLst>
                                </p:cTn>
                              </p:par>
                              <p:par>
                                <p:cTn id="311" nodeType="withEffect" fill="hold" presetClass="entr" presetID="22" presetSubtype="4">
                                  <p:childTnLst>
                                    <p:set>
                                      <p:cBhvr>
                                        <p:cTn id="312" dur="1" fill="hold">
                                          <p:stCondLst>
                                            <p:cond delay="0"/>
                                          </p:stCondLst>
                                        </p:cTn>
                                        <p:tgtEl>
                                          <p:spTgt spid="169"/>
                                        </p:tgtEl>
                                        <p:attrNameLst>
                                          <p:attrName>style.visibility</p:attrName>
                                        </p:attrNameLst>
                                      </p:cBhvr>
                                      <p:to>
                                        <p:strVal val="visible"/>
                                      </p:to>
                                    </p:set>
                                    <p:animEffect filter="wipe(down)" transition="in">
                                      <p:cBhvr additive="repl">
                                        <p:cTn id="313" dur="750"/>
                                        <p:tgtEl>
                                          <p:spTgt spid="169"/>
                                        </p:tgtEl>
                                      </p:cBhvr>
                                    </p:animEffect>
                                  </p:childTnLst>
                                </p:cTn>
                              </p:par>
                              <p:par>
                                <p:cTn id="314" nodeType="withEffect" fill="hold" presetClass="entr" presetID="22" presetSubtype="4">
                                  <p:childTnLst>
                                    <p:set>
                                      <p:cBhvr>
                                        <p:cTn id="315" dur="1" fill="hold">
                                          <p:stCondLst>
                                            <p:cond delay="0"/>
                                          </p:stCondLst>
                                        </p:cTn>
                                        <p:tgtEl>
                                          <p:spTgt spid="191"/>
                                        </p:tgtEl>
                                        <p:attrNameLst>
                                          <p:attrName>style.visibility</p:attrName>
                                        </p:attrNameLst>
                                      </p:cBhvr>
                                      <p:to>
                                        <p:strVal val="visible"/>
                                      </p:to>
                                    </p:set>
                                    <p:animEffect filter="wipe(down)" transition="in">
                                      <p:cBhvr additive="repl">
                                        <p:cTn id="316" dur="750"/>
                                        <p:tgtEl>
                                          <p:spTgt spid="191"/>
                                        </p:tgtEl>
                                      </p:cBhvr>
                                    </p:animEffect>
                                  </p:childTnLst>
                                </p:cTn>
                              </p:par>
                              <p:par>
                                <p:cTn id="317" nodeType="withEffect" fill="hold" presetClass="entr" presetID="22" presetSubtype="4">
                                  <p:childTnLst>
                                    <p:set>
                                      <p:cBhvr>
                                        <p:cTn id="318" dur="1" fill="hold">
                                          <p:stCondLst>
                                            <p:cond delay="0"/>
                                          </p:stCondLst>
                                        </p:cTn>
                                        <p:tgtEl>
                                          <p:spTgt spid="177"/>
                                        </p:tgtEl>
                                        <p:attrNameLst>
                                          <p:attrName>style.visibility</p:attrName>
                                        </p:attrNameLst>
                                      </p:cBhvr>
                                      <p:to>
                                        <p:strVal val="visible"/>
                                      </p:to>
                                    </p:set>
                                    <p:animEffect filter="wipe(down)" transition="in">
                                      <p:cBhvr additive="repl">
                                        <p:cTn id="319" dur="750"/>
                                        <p:tgtEl>
                                          <p:spTgt spid="177"/>
                                        </p:tgtEl>
                                      </p:cBhvr>
                                    </p:animEffect>
                                  </p:childTnLst>
                                </p:cTn>
                              </p:par>
                              <p:par>
                                <p:cTn id="320" nodeType="withEffect" fill="hold" presetClass="entr" presetID="22" presetSubtype="4">
                                  <p:childTnLst>
                                    <p:set>
                                      <p:cBhvr>
                                        <p:cTn id="321" dur="1" fill="hold">
                                          <p:stCondLst>
                                            <p:cond delay="0"/>
                                          </p:stCondLst>
                                        </p:cTn>
                                        <p:tgtEl>
                                          <p:spTgt spid="174"/>
                                        </p:tgtEl>
                                        <p:attrNameLst>
                                          <p:attrName>style.visibility</p:attrName>
                                        </p:attrNameLst>
                                      </p:cBhvr>
                                      <p:to>
                                        <p:strVal val="visible"/>
                                      </p:to>
                                    </p:set>
                                    <p:animEffect filter="wipe(down)" transition="in">
                                      <p:cBhvr additive="repl">
                                        <p:cTn id="322" dur="750"/>
                                        <p:tgtEl>
                                          <p:spTgt spid="174"/>
                                        </p:tgtEl>
                                      </p:cBhvr>
                                    </p:animEffect>
                                  </p:childTnLst>
                                </p:cTn>
                              </p:par>
                              <p:par>
                                <p:cTn id="323" nodeType="withEffect" fill="hold" presetClass="entr" presetID="22" presetSubtype="4">
                                  <p:childTnLst>
                                    <p:set>
                                      <p:cBhvr>
                                        <p:cTn id="324" dur="1" fill="hold">
                                          <p:stCondLst>
                                            <p:cond delay="0"/>
                                          </p:stCondLst>
                                        </p:cTn>
                                        <p:tgtEl>
                                          <p:spTgt spid="188"/>
                                        </p:tgtEl>
                                        <p:attrNameLst>
                                          <p:attrName>style.visibility</p:attrName>
                                        </p:attrNameLst>
                                      </p:cBhvr>
                                      <p:to>
                                        <p:strVal val="visible"/>
                                      </p:to>
                                    </p:set>
                                    <p:animEffect filter="wipe(down)" transition="in">
                                      <p:cBhvr additive="repl">
                                        <p:cTn id="325" dur="750"/>
                                        <p:tgtEl>
                                          <p:spTgt spid="188"/>
                                        </p:tgtEl>
                                      </p:cBhvr>
                                    </p:animEffect>
                                  </p:childTnLst>
                                </p:cTn>
                              </p:par>
                              <p:par>
                                <p:cTn id="326" nodeType="withEffect" fill="hold" presetClass="exit" presetID="1">
                                  <p:childTnLst>
                                    <p:set>
                                      <p:cBhvr>
                                        <p:cTn id="327" dur="1" fill="hold">
                                          <p:stCondLst>
                                            <p:cond delay="0"/>
                                          </p:stCondLst>
                                        </p:cTn>
                                        <p:tgtEl>
                                          <p:spTgt spid="135"/>
                                        </p:tgtEl>
                                        <p:attrNameLst>
                                          <p:attrName>style.visibility</p:attrName>
                                        </p:attrNameLst>
                                      </p:cBhvr>
                                      <p:to>
                                        <p:strVal val="hidden"/>
                                      </p:to>
                                    </p:set>
                                  </p:childTnLst>
                                </p:cTn>
                              </p:par>
                              <p:par>
                                <p:cTn id="328" nodeType="withEffect" fill="hold" presetClass="exit" presetID="1">
                                  <p:childTnLst>
                                    <p:set>
                                      <p:cBhvr>
                                        <p:cTn id="329" dur="1" fill="hold">
                                          <p:stCondLst>
                                            <p:cond delay="0"/>
                                          </p:stCondLst>
                                        </p:cTn>
                                        <p:tgtEl>
                                          <p:spTgt spid="136"/>
                                        </p:tgtEl>
                                        <p:attrNameLst>
                                          <p:attrName>style.visibility</p:attrName>
                                        </p:attrNameLst>
                                      </p:cBhvr>
                                      <p:to>
                                        <p:strVal val="hidden"/>
                                      </p:to>
                                    </p:set>
                                  </p:childTnLst>
                                </p:cTn>
                              </p:par>
                              <p:par>
                                <p:cTn id="330" nodeType="withEffect" fill="hold" presetClass="exit" presetID="1">
                                  <p:childTnLst>
                                    <p:set>
                                      <p:cBhvr>
                                        <p:cTn id="331" dur="1" fill="hold">
                                          <p:stCondLst>
                                            <p:cond delay="0"/>
                                          </p:stCondLst>
                                        </p:cTn>
                                        <p:tgtEl>
                                          <p:spTgt spid="164"/>
                                        </p:tgtEl>
                                        <p:attrNameLst>
                                          <p:attrName>style.visibility</p:attrName>
                                        </p:attrNameLst>
                                      </p:cBhvr>
                                      <p:to>
                                        <p:strVal val="hidden"/>
                                      </p:to>
                                    </p:set>
                                  </p:childTnLst>
                                </p:cTn>
                              </p:par>
                              <p:par>
                                <p:cTn id="332" nodeType="withEffect" fill="hold" presetClass="exit" presetID="1">
                                  <p:childTnLst>
                                    <p:set>
                                      <p:cBhvr>
                                        <p:cTn id="333" dur="1" fill="hold">
                                          <p:stCondLst>
                                            <p:cond delay="0"/>
                                          </p:stCondLst>
                                        </p:cTn>
                                        <p:tgtEl>
                                          <p:spTgt spid="195"/>
                                        </p:tgtEl>
                                        <p:attrNameLst>
                                          <p:attrName>style.visibility</p:attrName>
                                        </p:attrNameLst>
                                      </p:cBhvr>
                                      <p:to>
                                        <p:strVal val="hidden"/>
                                      </p:to>
                                    </p:set>
                                  </p:childTnLst>
                                </p:cTn>
                              </p:par>
                              <p:par>
                                <p:cTn id="334" nodeType="withEffect" fill="hold" presetClass="exit" presetID="1">
                                  <p:childTnLst>
                                    <p:set>
                                      <p:cBhvr>
                                        <p:cTn id="335" dur="1" fill="hold">
                                          <p:stCondLst>
                                            <p:cond delay="0"/>
                                          </p:stCondLst>
                                        </p:cTn>
                                        <p:tgtEl>
                                          <p:spTgt spid="192"/>
                                        </p:tgtEl>
                                        <p:attrNameLst>
                                          <p:attrName>style.visibility</p:attrName>
                                        </p:attrNameLst>
                                      </p:cBhvr>
                                      <p:to>
                                        <p:strVal val="hidden"/>
                                      </p:to>
                                    </p:set>
                                  </p:childTnLst>
                                </p:cTn>
                              </p:par>
                              <p:par>
                                <p:cTn id="336" nodeType="withEffect" fill="hold" presetClass="exit" presetID="1">
                                  <p:childTnLst>
                                    <p:set>
                                      <p:cBhvr>
                                        <p:cTn id="337" dur="1" fill="hold">
                                          <p:stCondLst>
                                            <p:cond delay="0"/>
                                          </p:stCondLst>
                                        </p:cTn>
                                        <p:tgtEl>
                                          <p:spTgt spid="196"/>
                                        </p:tgtEl>
                                        <p:attrNameLst>
                                          <p:attrName>style.visibility</p:attrName>
                                        </p:attrNameLst>
                                      </p:cBhvr>
                                      <p:to>
                                        <p:strVal val="hidden"/>
                                      </p:to>
                                    </p:set>
                                  </p:childTnLst>
                                </p:cTn>
                              </p:par>
                              <p:par>
                                <p:cTn id="338" nodeType="withEffect" fill="hold" presetClass="exit" presetID="1">
                                  <p:childTnLst>
                                    <p:set>
                                      <p:cBhvr>
                                        <p:cTn id="339" dur="1" fill="hold">
                                          <p:stCondLst>
                                            <p:cond delay="0"/>
                                          </p:stCondLst>
                                        </p:cTn>
                                        <p:tgtEl>
                                          <p:spTgt spid="190"/>
                                        </p:tgtEl>
                                        <p:attrNameLst>
                                          <p:attrName>style.visibility</p:attrName>
                                        </p:attrNameLst>
                                      </p:cBhvr>
                                      <p:to>
                                        <p:strVal val="hidden"/>
                                      </p:to>
                                    </p:set>
                                  </p:childTnLst>
                                </p:cTn>
                              </p:par>
                              <p:par>
                                <p:cTn id="340" nodeType="withEffect" fill="hold" presetClass="exit" presetID="1">
                                  <p:childTnLst>
                                    <p:set>
                                      <p:cBhvr>
                                        <p:cTn id="341" dur="1" fill="hold">
                                          <p:stCondLst>
                                            <p:cond delay="0"/>
                                          </p:stCondLst>
                                        </p:cTn>
                                        <p:tgtEl>
                                          <p:spTgt spid="189"/>
                                        </p:tgtEl>
                                        <p:attrNameLst>
                                          <p:attrName>style.visibility</p:attrName>
                                        </p:attrNameLst>
                                      </p:cBhvr>
                                      <p:to>
                                        <p:strVal val="hidden"/>
                                      </p:to>
                                    </p:set>
                                  </p:childTnLst>
                                </p:cTn>
                              </p:par>
                              <p:par>
                                <p:cTn id="342" nodeType="withEffect" fill="hold" presetClass="exit" presetID="1">
                                  <p:childTnLst>
                                    <p:set>
                                      <p:cBhvr>
                                        <p:cTn id="343" dur="1" fill="hold">
                                          <p:stCondLst>
                                            <p:cond delay="0"/>
                                          </p:stCondLst>
                                        </p:cTn>
                                        <p:tgtEl>
                                          <p:spTgt spid="187"/>
                                        </p:tgtEl>
                                        <p:attrNameLst>
                                          <p:attrName>style.visibility</p:attrName>
                                        </p:attrNameLst>
                                      </p:cBhvr>
                                      <p:to>
                                        <p:strVal val="hidden"/>
                                      </p:to>
                                    </p:set>
                                  </p:childTnLst>
                                </p:cTn>
                              </p:par>
                              <p:par>
                                <p:cTn id="344" nodeType="withEffect" fill="hold" presetClass="exit" presetID="1">
                                  <p:childTnLst>
                                    <p:set>
                                      <p:cBhvr>
                                        <p:cTn id="345" dur="1" fill="hold">
                                          <p:stCondLst>
                                            <p:cond delay="0"/>
                                          </p:stCondLst>
                                        </p:cTn>
                                        <p:tgtEl>
                                          <p:spTgt spid="180"/>
                                        </p:tgtEl>
                                        <p:attrNameLst>
                                          <p:attrName>style.visibility</p:attrName>
                                        </p:attrNameLst>
                                      </p:cBhvr>
                                      <p:to>
                                        <p:strVal val="hidden"/>
                                      </p:to>
                                    </p:set>
                                  </p:childTnLst>
                                </p:cTn>
                              </p:par>
                              <p:par>
                                <p:cTn id="346" nodeType="withEffect" fill="hold" presetClass="exit" presetID="1">
                                  <p:childTnLst>
                                    <p:set>
                                      <p:cBhvr>
                                        <p:cTn id="347" dur="1" fill="hold">
                                          <p:stCondLst>
                                            <p:cond delay="0"/>
                                          </p:stCondLst>
                                        </p:cTn>
                                        <p:tgtEl>
                                          <p:spTgt spid="179"/>
                                        </p:tgtEl>
                                        <p:attrNameLst>
                                          <p:attrName>style.visibility</p:attrName>
                                        </p:attrNameLst>
                                      </p:cBhvr>
                                      <p:to>
                                        <p:strVal val="hidden"/>
                                      </p:to>
                                    </p:set>
                                  </p:childTnLst>
                                </p:cTn>
                              </p:par>
                              <p:par>
                                <p:cTn id="348" nodeType="withEffect" fill="hold" presetClass="exit" presetID="1">
                                  <p:childTnLst>
                                    <p:set>
                                      <p:cBhvr>
                                        <p:cTn id="349" dur="1" fill="hold">
                                          <p:stCondLst>
                                            <p:cond delay="0"/>
                                          </p:stCondLst>
                                        </p:cTn>
                                        <p:tgtEl>
                                          <p:spTgt spid="178"/>
                                        </p:tgtEl>
                                        <p:attrNameLst>
                                          <p:attrName>style.visibility</p:attrName>
                                        </p:attrNameLst>
                                      </p:cBhvr>
                                      <p:to>
                                        <p:strVal val="hidden"/>
                                      </p:to>
                                    </p:set>
                                  </p:childTnLst>
                                </p:cTn>
                              </p:par>
                              <p:par>
                                <p:cTn id="350" nodeType="withEffect" fill="hold" presetClass="exit" presetID="1">
                                  <p:childTnLst>
                                    <p:set>
                                      <p:cBhvr>
                                        <p:cTn id="351" dur="1" fill="hold">
                                          <p:stCondLst>
                                            <p:cond delay="0"/>
                                          </p:stCondLst>
                                        </p:cTn>
                                        <p:tgtEl>
                                          <p:spTgt spid="175"/>
                                        </p:tgtEl>
                                        <p:attrNameLst>
                                          <p:attrName>style.visibility</p:attrName>
                                        </p:attrNameLst>
                                      </p:cBhvr>
                                      <p:to>
                                        <p:strVal val="hidden"/>
                                      </p:to>
                                    </p:set>
                                  </p:childTnLst>
                                </p:cTn>
                              </p:par>
                              <p:par>
                                <p:cTn id="352" nodeType="withEffect" fill="hold" presetClass="exit" presetID="1">
                                  <p:childTnLst>
                                    <p:set>
                                      <p:cBhvr>
                                        <p:cTn id="353" dur="1" fill="hold">
                                          <p:stCondLst>
                                            <p:cond delay="0"/>
                                          </p:stCondLst>
                                        </p:cTn>
                                        <p:tgtEl>
                                          <p:spTgt spid="181"/>
                                        </p:tgtEl>
                                        <p:attrNameLst>
                                          <p:attrName>style.visibility</p:attrName>
                                        </p:attrNameLst>
                                      </p:cBhvr>
                                      <p:to>
                                        <p:strVal val="hidden"/>
                                      </p:to>
                                    </p:set>
                                  </p:childTnLst>
                                </p:cTn>
                              </p:par>
                              <p:par>
                                <p:cTn id="354" nodeType="withEffect" fill="hold" presetClass="exit" presetID="1">
                                  <p:childTnLst>
                                    <p:set>
                                      <p:cBhvr>
                                        <p:cTn id="355" dur="1" fill="hold">
                                          <p:stCondLst>
                                            <p:cond delay="0"/>
                                          </p:stCondLst>
                                        </p:cTn>
                                        <p:tgtEl>
                                          <p:spTgt spid="182"/>
                                        </p:tgtEl>
                                        <p:attrNameLst>
                                          <p:attrName>style.visibility</p:attrName>
                                        </p:attrNameLst>
                                      </p:cBhvr>
                                      <p:to>
                                        <p:strVal val="hidden"/>
                                      </p:to>
                                    </p:set>
                                  </p:childTnLst>
                                </p:cTn>
                              </p:par>
                              <p:par>
                                <p:cTn id="356" nodeType="withEffect" fill="hold" presetClass="exit" presetID="1">
                                  <p:childTnLst>
                                    <p:set>
                                      <p:cBhvr>
                                        <p:cTn id="357" dur="1" fill="hold">
                                          <p:stCondLst>
                                            <p:cond delay="0"/>
                                          </p:stCondLst>
                                        </p:cTn>
                                        <p:tgtEl>
                                          <p:spTgt spid="184"/>
                                        </p:tgtEl>
                                        <p:attrNameLst>
                                          <p:attrName>style.visibility</p:attrName>
                                        </p:attrNameLst>
                                      </p:cBhvr>
                                      <p:to>
                                        <p:strVal val="hidden"/>
                                      </p:to>
                                    </p:set>
                                  </p:childTnLst>
                                </p:cTn>
                              </p:par>
                              <p:par>
                                <p:cTn id="358" nodeType="withEffect" fill="hold" presetClass="exit" presetID="1">
                                  <p:childTnLst>
                                    <p:set>
                                      <p:cBhvr>
                                        <p:cTn id="359" dur="1" fill="hold">
                                          <p:stCondLst>
                                            <p:cond delay="0"/>
                                          </p:stCondLst>
                                        </p:cTn>
                                        <p:tgtEl>
                                          <p:spTgt spid="185"/>
                                        </p:tgtEl>
                                        <p:attrNameLst>
                                          <p:attrName>style.visibility</p:attrName>
                                        </p:attrNameLst>
                                      </p:cBhvr>
                                      <p:to>
                                        <p:strVal val="hidden"/>
                                      </p:to>
                                    </p:set>
                                  </p:childTnLst>
                                </p:cTn>
                              </p:par>
                              <p:par>
                                <p:cTn id="360" nodeType="withEffect" fill="hold" presetClass="exit" presetID="1">
                                  <p:childTnLst>
                                    <p:set>
                                      <p:cBhvr>
                                        <p:cTn id="361" dur="1" fill="hold">
                                          <p:stCondLst>
                                            <p:cond delay="0"/>
                                          </p:stCondLst>
                                        </p:cTn>
                                        <p:tgtEl>
                                          <p:spTgt spid="183"/>
                                        </p:tgtEl>
                                        <p:attrNameLst>
                                          <p:attrName>style.visibility</p:attrName>
                                        </p:attrNameLst>
                                      </p:cBhvr>
                                      <p:to>
                                        <p:strVal val="hidden"/>
                                      </p:to>
                                    </p:set>
                                  </p:childTnLst>
                                </p:cTn>
                              </p:par>
                              <p:par>
                                <p:cTn id="362" nodeType="withEffect" fill="hold" presetClass="exit" presetID="1">
                                  <p:childTnLst>
                                    <p:set>
                                      <p:cBhvr>
                                        <p:cTn id="363" dur="1" fill="hold">
                                          <p:stCondLst>
                                            <p:cond delay="0"/>
                                          </p:stCondLst>
                                        </p:cTn>
                                        <p:tgtEl>
                                          <p:spTgt spid="193"/>
                                        </p:tgtEl>
                                        <p:attrNameLst>
                                          <p:attrName>style.visibility</p:attrName>
                                        </p:attrNameLst>
                                      </p:cBhvr>
                                      <p:to>
                                        <p:strVal val="hidden"/>
                                      </p:to>
                                    </p:set>
                                  </p:childTnLst>
                                </p:cTn>
                              </p:par>
                              <p:par>
                                <p:cTn id="364" nodeType="withEffect" fill="hold" presetClass="exit" presetID="1">
                                  <p:childTnLst>
                                    <p:set>
                                      <p:cBhvr>
                                        <p:cTn id="365" dur="1" fill="hold">
                                          <p:stCondLst>
                                            <p:cond delay="0"/>
                                          </p:stCondLst>
                                        </p:cTn>
                                        <p:tgtEl>
                                          <p:spTgt spid="194"/>
                                        </p:tgtEl>
                                        <p:attrNameLst>
                                          <p:attrName>style.visibility</p:attrName>
                                        </p:attrNameLst>
                                      </p:cBhvr>
                                      <p:to>
                                        <p:strVal val="hidden"/>
                                      </p:to>
                                    </p:set>
                                  </p:childTnLst>
                                </p:cTn>
                              </p:par>
                              <p:par>
                                <p:cTn id="366" nodeType="withEffect" fill="hold" presetClass="exit" presetID="1">
                                  <p:childTnLst>
                                    <p:set>
                                      <p:cBhvr>
                                        <p:cTn id="367" dur="1" fill="hold">
                                          <p:stCondLst>
                                            <p:cond delay="0"/>
                                          </p:stCondLst>
                                        </p:cTn>
                                        <p:tgtEl>
                                          <p:spTgt spid="168"/>
                                        </p:tgtEl>
                                        <p:attrNameLst>
                                          <p:attrName>style.visibility</p:attrName>
                                        </p:attrNameLst>
                                      </p:cBhvr>
                                      <p:to>
                                        <p:strVal val="hidden"/>
                                      </p:to>
                                    </p:set>
                                  </p:childTnLst>
                                </p:cTn>
                              </p:par>
                              <p:par>
                                <p:cTn id="368" nodeType="withEffect" fill="hold" presetClass="exit" presetID="1">
                                  <p:childTnLst>
                                    <p:set>
                                      <p:cBhvr>
                                        <p:cTn id="369" dur="1" fill="hold">
                                          <p:stCondLst>
                                            <p:cond delay="0"/>
                                          </p:stCondLst>
                                        </p:cTn>
                                        <p:tgtEl>
                                          <p:spTgt spid="165"/>
                                        </p:tgtEl>
                                        <p:attrNameLst>
                                          <p:attrName>style.visibility</p:attrName>
                                        </p:attrNameLst>
                                      </p:cBhvr>
                                      <p:to>
                                        <p:strVal val="hidden"/>
                                      </p:to>
                                    </p:set>
                                  </p:childTnLst>
                                </p:cTn>
                              </p:par>
                              <p:par>
                                <p:cTn id="370" nodeType="withEffect" fill="hold" presetClass="exit" presetID="1">
                                  <p:childTnLst>
                                    <p:set>
                                      <p:cBhvr>
                                        <p:cTn id="371" dur="1" fill="hold">
                                          <p:stCondLst>
                                            <p:cond delay="0"/>
                                          </p:stCondLst>
                                        </p:cTn>
                                        <p:tgtEl>
                                          <p:spTgt spid="186"/>
                                        </p:tgtEl>
                                        <p:attrNameLst>
                                          <p:attrName>style.visibility</p:attrName>
                                        </p:attrNameLst>
                                      </p:cBhvr>
                                      <p:to>
                                        <p:strVal val="hidden"/>
                                      </p:to>
                                    </p:set>
                                  </p:childTnLst>
                                </p:cTn>
                              </p:par>
                              <p:par>
                                <p:cTn id="372" nodeType="withEffect" fill="hold" presetClass="exit" presetID="1">
                                  <p:childTnLst>
                                    <p:set>
                                      <p:cBhvr>
                                        <p:cTn id="373" dur="1" fill="hold">
                                          <p:stCondLst>
                                            <p:cond delay="0"/>
                                          </p:stCondLst>
                                        </p:cTn>
                                        <p:tgtEl>
                                          <p:spTgt spid="163"/>
                                        </p:tgtEl>
                                        <p:attrNameLst>
                                          <p:attrName>style.visibility</p:attrName>
                                        </p:attrNameLst>
                                      </p:cBhvr>
                                      <p:to>
                                        <p:strVal val="hidden"/>
                                      </p:to>
                                    </p:set>
                                  </p:childTnLst>
                                </p:cTn>
                              </p:par>
                              <p:par>
                                <p:cTn id="374" nodeType="withEffect" fill="hold" presetClass="exit" presetID="1">
                                  <p:childTnLst>
                                    <p:set>
                                      <p:cBhvr>
                                        <p:cTn id="375" dur="1" fill="hold">
                                          <p:stCondLst>
                                            <p:cond delay="0"/>
                                          </p:stCondLst>
                                        </p:cTn>
                                        <p:tgtEl>
                                          <p:spTgt spid="172"/>
                                        </p:tgtEl>
                                        <p:attrNameLst>
                                          <p:attrName>style.visibility</p:attrName>
                                        </p:attrNameLst>
                                      </p:cBhvr>
                                      <p:to>
                                        <p:strVal val="hidden"/>
                                      </p:to>
                                    </p:set>
                                  </p:childTnLst>
                                </p:cTn>
                              </p:par>
                              <p:par>
                                <p:cTn id="376" nodeType="withEffect" fill="hold" presetClass="exit" presetID="1">
                                  <p:childTnLst>
                                    <p:set>
                                      <p:cBhvr>
                                        <p:cTn id="377" dur="1" fill="hold">
                                          <p:stCondLst>
                                            <p:cond delay="0"/>
                                          </p:stCondLst>
                                        </p:cTn>
                                        <p:tgtEl>
                                          <p:spTgt spid="166"/>
                                        </p:tgtEl>
                                        <p:attrNameLst>
                                          <p:attrName>style.visibility</p:attrName>
                                        </p:attrNameLst>
                                      </p:cBhvr>
                                      <p:to>
                                        <p:strVal val="hidden"/>
                                      </p:to>
                                    </p:set>
                                  </p:childTnLst>
                                </p:cTn>
                              </p:par>
                              <p:par>
                                <p:cTn id="378" nodeType="withEffect" fill="hold" presetClass="exit" presetID="1">
                                  <p:childTnLst>
                                    <p:set>
                                      <p:cBhvr>
                                        <p:cTn id="379" dur="1" fill="hold">
                                          <p:stCondLst>
                                            <p:cond delay="0"/>
                                          </p:stCondLst>
                                        </p:cTn>
                                        <p:tgtEl>
                                          <p:spTgt spid="167"/>
                                        </p:tgtEl>
                                        <p:attrNameLst>
                                          <p:attrName>style.visibility</p:attrName>
                                        </p:attrNameLst>
                                      </p:cBhvr>
                                      <p:to>
                                        <p:strVal val="hidden"/>
                                      </p:to>
                                    </p:set>
                                  </p:childTnLst>
                                </p:cTn>
                              </p:par>
                              <p:par>
                                <p:cTn id="380" nodeType="withEffect" fill="hold" presetClass="exit" presetID="1">
                                  <p:childTnLst>
                                    <p:set>
                                      <p:cBhvr>
                                        <p:cTn id="381" dur="1" fill="hold">
                                          <p:stCondLst>
                                            <p:cond delay="0"/>
                                          </p:stCondLst>
                                        </p:cTn>
                                        <p:tgtEl>
                                          <p:spTgt spid="173"/>
                                        </p:tgtEl>
                                        <p:attrNameLst>
                                          <p:attrName>style.visibility</p:attrName>
                                        </p:attrNameLst>
                                      </p:cBhvr>
                                      <p:to>
                                        <p:strVal val="hidden"/>
                                      </p:to>
                                    </p:set>
                                  </p:childTnLst>
                                </p:cTn>
                              </p:par>
                              <p:par>
                                <p:cTn id="382" nodeType="withEffect" fill="hold" presetClass="exit" presetID="1">
                                  <p:childTnLst>
                                    <p:set>
                                      <p:cBhvr>
                                        <p:cTn id="383" dur="1" fill="hold">
                                          <p:stCondLst>
                                            <p:cond delay="0"/>
                                          </p:stCondLst>
                                        </p:cTn>
                                        <p:tgtEl>
                                          <p:spTgt spid="171"/>
                                        </p:tgtEl>
                                        <p:attrNameLst>
                                          <p:attrName>style.visibility</p:attrName>
                                        </p:attrNameLst>
                                      </p:cBhvr>
                                      <p:to>
                                        <p:strVal val="hidden"/>
                                      </p:to>
                                    </p:set>
                                  </p:childTnLst>
                                </p:cTn>
                              </p:par>
                              <p:par>
                                <p:cTn id="384" nodeType="withEffect" fill="hold" presetClass="exit" presetID="1">
                                  <p:childTnLst>
                                    <p:set>
                                      <p:cBhvr>
                                        <p:cTn id="385" dur="1" fill="hold">
                                          <p:stCondLst>
                                            <p:cond delay="0"/>
                                          </p:stCondLst>
                                        </p:cTn>
                                        <p:tgtEl>
                                          <p:spTgt spid="170"/>
                                        </p:tgtEl>
                                        <p:attrNameLst>
                                          <p:attrName>style.visibility</p:attrName>
                                        </p:attrNameLst>
                                      </p:cBhvr>
                                      <p:to>
                                        <p:strVal val="hidden"/>
                                      </p:to>
                                    </p:set>
                                  </p:childTnLst>
                                </p:cTn>
                              </p:par>
                              <p:par>
                                <p:cTn id="386" nodeType="withEffect" fill="hold" presetClass="exit" presetID="1">
                                  <p:childTnLst>
                                    <p:set>
                                      <p:cBhvr>
                                        <p:cTn id="387" dur="1" fill="hold">
                                          <p:stCondLst>
                                            <p:cond delay="0"/>
                                          </p:stCondLst>
                                        </p:cTn>
                                        <p:tgtEl>
                                          <p:spTgt spid="161"/>
                                        </p:tgtEl>
                                        <p:attrNameLst>
                                          <p:attrName>style.visibility</p:attrName>
                                        </p:attrNameLst>
                                      </p:cBhvr>
                                      <p:to>
                                        <p:strVal val="hidden"/>
                                      </p:to>
                                    </p:set>
                                  </p:childTnLst>
                                </p:cTn>
                              </p:par>
                              <p:par>
                                <p:cTn id="388" nodeType="withEffect" fill="hold" presetClass="exit" presetID="1">
                                  <p:childTnLst>
                                    <p:set>
                                      <p:cBhvr>
                                        <p:cTn id="389" dur="1" fill="hold">
                                          <p:stCondLst>
                                            <p:cond delay="0"/>
                                          </p:stCondLst>
                                        </p:cTn>
                                        <p:tgtEl>
                                          <p:spTgt spid="162"/>
                                        </p:tgtEl>
                                        <p:attrNameLst>
                                          <p:attrName>style.visibility</p:attrName>
                                        </p:attrNameLst>
                                      </p:cBhvr>
                                      <p:to>
                                        <p:strVal val="hidden"/>
                                      </p:to>
                                    </p:set>
                                  </p:childTnLst>
                                </p:cTn>
                              </p:par>
                              <p:par>
                                <p:cTn id="390" nodeType="withEffect" fill="hold" presetClass="exit" presetID="1">
                                  <p:childTnLst>
                                    <p:set>
                                      <p:cBhvr>
                                        <p:cTn id="391" dur="1" fill="hold">
                                          <p:stCondLst>
                                            <p:cond delay="0"/>
                                          </p:stCondLst>
                                        </p:cTn>
                                        <p:tgtEl>
                                          <p:spTgt spid="176"/>
                                        </p:tgtEl>
                                        <p:attrNameLst>
                                          <p:attrName>style.visibility</p:attrName>
                                        </p:attrNameLst>
                                      </p:cBhvr>
                                      <p:to>
                                        <p:strVal val="hidden"/>
                                      </p:to>
                                    </p:set>
                                  </p:childTnLst>
                                </p:cTn>
                              </p:par>
                              <p:par>
                                <p:cTn id="392" nodeType="withEffect" fill="hold" presetClass="exit" presetID="1">
                                  <p:childTnLst>
                                    <p:set>
                                      <p:cBhvr>
                                        <p:cTn id="393" dur="1" fill="hold">
                                          <p:stCondLst>
                                            <p:cond delay="0"/>
                                          </p:stCondLst>
                                        </p:cTn>
                                        <p:tgtEl>
                                          <p:spTgt spid="169"/>
                                        </p:tgtEl>
                                        <p:attrNameLst>
                                          <p:attrName>style.visibility</p:attrName>
                                        </p:attrNameLst>
                                      </p:cBhvr>
                                      <p:to>
                                        <p:strVal val="hidden"/>
                                      </p:to>
                                    </p:set>
                                  </p:childTnLst>
                                </p:cTn>
                              </p:par>
                              <p:par>
                                <p:cTn id="394" nodeType="withEffect" fill="hold" presetClass="exit" presetID="1">
                                  <p:childTnLst>
                                    <p:set>
                                      <p:cBhvr>
                                        <p:cTn id="395" dur="1" fill="hold">
                                          <p:stCondLst>
                                            <p:cond delay="0"/>
                                          </p:stCondLst>
                                        </p:cTn>
                                        <p:tgtEl>
                                          <p:spTgt spid="191"/>
                                        </p:tgtEl>
                                        <p:attrNameLst>
                                          <p:attrName>style.visibility</p:attrName>
                                        </p:attrNameLst>
                                      </p:cBhvr>
                                      <p:to>
                                        <p:strVal val="hidden"/>
                                      </p:to>
                                    </p:set>
                                  </p:childTnLst>
                                </p:cTn>
                              </p:par>
                              <p:par>
                                <p:cTn id="396" nodeType="withEffect" fill="hold" presetClass="exit" presetID="1">
                                  <p:childTnLst>
                                    <p:set>
                                      <p:cBhvr>
                                        <p:cTn id="397" dur="1" fill="hold">
                                          <p:stCondLst>
                                            <p:cond delay="0"/>
                                          </p:stCondLst>
                                        </p:cTn>
                                        <p:tgtEl>
                                          <p:spTgt spid="177"/>
                                        </p:tgtEl>
                                        <p:attrNameLst>
                                          <p:attrName>style.visibility</p:attrName>
                                        </p:attrNameLst>
                                      </p:cBhvr>
                                      <p:to>
                                        <p:strVal val="hidden"/>
                                      </p:to>
                                    </p:set>
                                  </p:childTnLst>
                                </p:cTn>
                              </p:par>
                              <p:par>
                                <p:cTn id="398" nodeType="withEffect" fill="hold" presetClass="exit" presetID="1">
                                  <p:childTnLst>
                                    <p:set>
                                      <p:cBhvr>
                                        <p:cTn id="399" dur="1" fill="hold">
                                          <p:stCondLst>
                                            <p:cond delay="0"/>
                                          </p:stCondLst>
                                        </p:cTn>
                                        <p:tgtEl>
                                          <p:spTgt spid="174"/>
                                        </p:tgtEl>
                                        <p:attrNameLst>
                                          <p:attrName>style.visibility</p:attrName>
                                        </p:attrNameLst>
                                      </p:cBhvr>
                                      <p:to>
                                        <p:strVal val="hidden"/>
                                      </p:to>
                                    </p:set>
                                  </p:childTnLst>
                                </p:cTn>
                              </p:par>
                              <p:par>
                                <p:cTn id="400" nodeType="withEffect" fill="hold" presetClass="exit" presetID="1">
                                  <p:childTnLst>
                                    <p:set>
                                      <p:cBhvr>
                                        <p:cTn id="401" dur="1" fill="hold">
                                          <p:stCondLst>
                                            <p:cond delay="0"/>
                                          </p:stCondLst>
                                        </p:cTn>
                                        <p:tgtEl>
                                          <p:spTgt spid="188"/>
                                        </p:tgtEl>
                                        <p:attrNameLst>
                                          <p:attrName>style.visibility</p:attrName>
                                        </p:attrNameLst>
                                      </p:cBhvr>
                                      <p:to>
                                        <p:strVal val="hidden"/>
                                      </p:to>
                                    </p:set>
                                  </p:childTnLst>
                                </p:cTn>
                              </p:par>
                              <p:par>
                                <p:cTn id="402" nodeType="withEffect" fill="hold" presetClass="entr" presetID="1">
                                  <p:childTnLst>
                                    <p:set>
                                      <p:cBhvr>
                                        <p:cTn id="403" dur="1" fill="hold">
                                          <p:stCondLst>
                                            <p:cond delay="0"/>
                                          </p:stCondLst>
                                        </p:cTn>
                                        <p:tgtEl>
                                          <p:spTgt spid="197"/>
                                        </p:tgtEl>
                                        <p:attrNameLst>
                                          <p:attrName>style.visibility</p:attrName>
                                        </p:attrNameLst>
                                      </p:cBhvr>
                                      <p:to>
                                        <p:strVal val="visible"/>
                                      </p:to>
                                    </p:set>
                                  </p:childTnLst>
                                </p:cTn>
                              </p:par>
                              <p:par>
                                <p:cTn id="404" nodeType="withEffect" fill="hold" presetClass="emph" presetID="8">
                                  <p:childTnLst>
                                    <p:animRot by="21600000">
                                      <p:cBhvr>
                                        <p:cTn id="405" dur="10000" fill="hold"/>
                                        <p:tgtEl>
                                          <p:spTgt spid="197"/>
                                        </p:tgtEl>
                                        <p:attrNameLst>
                                          <p:attrName>r</p:attrName>
                                        </p:attrNameLst>
                                      </p:cBhvr>
                                    </p:animRot>
                                  </p:childTnLst>
                                </p:cTn>
                              </p:par>
                              <p:par>
                                <p:cTn id="406" nodeType="withEffect" fill="hold" presetClass="entr" presetID="53">
                                  <p:childTnLst>
                                    <p:set>
                                      <p:cBhvr>
                                        <p:cTn id="407" dur="1" fill="hold">
                                          <p:stCondLst>
                                            <p:cond delay="0"/>
                                          </p:stCondLst>
                                        </p:cTn>
                                        <p:tgtEl>
                                          <p:spTgt spid="134"/>
                                        </p:tgtEl>
                                        <p:attrNameLst>
                                          <p:attrName>style.visibility</p:attrName>
                                        </p:attrNameLst>
                                      </p:cBhvr>
                                      <p:to>
                                        <p:strVal val="visible"/>
                                      </p:to>
                                    </p:set>
                                    <p:anim calcmode="lin" valueType="num">
                                      <p:cBhvr additive="repl">
                                        <p:cTn id="408" dur="2500" fill="hold"/>
                                        <p:tgtEl>
                                          <p:spTgt spid="134"/>
                                        </p:tgtEl>
                                        <p:attrNameLst>
                                          <p:attrName>ppt_w</p:attrName>
                                        </p:attrNameLst>
                                      </p:cBhvr>
                                      <p:tavLst>
                                        <p:tav tm="0">
                                          <p:val>
                                            <p:fltVal val="0"/>
                                          </p:val>
                                        </p:tav>
                                        <p:tav tm="100000">
                                          <p:val>
                                            <p:strVal val="#ppt_w"/>
                                          </p:val>
                                        </p:tav>
                                      </p:tavLst>
                                    </p:anim>
                                    <p:anim calcmode="lin" valueType="num">
                                      <p:cBhvr additive="repl">
                                        <p:cTn id="409" dur="2500" fill="hold"/>
                                        <p:tgtEl>
                                          <p:spTgt spid="134"/>
                                        </p:tgtEl>
                                        <p:attrNameLst>
                                          <p:attrName>ppt_h</p:attrName>
                                        </p:attrNameLst>
                                      </p:cBhvr>
                                      <p:tavLst>
                                        <p:tav tm="0">
                                          <p:val>
                                            <p:fltVal val="0"/>
                                          </p:val>
                                        </p:tav>
                                        <p:tav tm="100000">
                                          <p:val>
                                            <p:strVal val="#ppt_h"/>
                                          </p:val>
                                        </p:tav>
                                      </p:tavLst>
                                    </p:anim>
                                    <p:animEffect filter="fade" transition="in">
                                      <p:cBhvr additive="repl">
                                        <p:cTn id="410" dur="2500"/>
                                        <p:tgtEl>
                                          <p:spTgt spid="134"/>
                                        </p:tgtEl>
                                      </p:cBhvr>
                                    </p:animEffect>
                                  </p:childTnLst>
                                </p:cTn>
                              </p:par>
                              <p:par>
                                <p:cTn id="411" nodeType="withEffect" fill="hold" presetClass="emph" presetID="8">
                                  <p:childTnLst>
                                    <p:animRot by="-21600000">
                                      <p:cBhvr>
                                        <p:cTn id="412" dur="8500" fill="hold"/>
                                        <p:tgtEl>
                                          <p:spTgt spid="134"/>
                                        </p:tgtEl>
                                        <p:attrNameLst>
                                          <p:attrName>r</p:attrName>
                                        </p:attrNameLst>
                                      </p:cBhvr>
                                    </p:animRot>
                                  </p:childTnLst>
                                </p:cTn>
                              </p:par>
                              <p:par>
                                <p:cTn id="413" nodeType="withEffect" fill="hold" presetClass="entr" presetID="22" presetSubtype="2">
                                  <p:childTnLst>
                                    <p:set>
                                      <p:cBhvr>
                                        <p:cTn id="414" dur="1" fill="hold">
                                          <p:stCondLst>
                                            <p:cond delay="0"/>
                                          </p:stCondLst>
                                        </p:cTn>
                                        <p:tgtEl>
                                          <p:spTgt spid="260"/>
                                        </p:tgtEl>
                                        <p:attrNameLst>
                                          <p:attrName>style.visibility</p:attrName>
                                        </p:attrNameLst>
                                      </p:cBhvr>
                                      <p:to>
                                        <p:strVal val="visible"/>
                                      </p:to>
                                    </p:set>
                                    <p:animEffect filter="wipe(right)" transition="in">
                                      <p:cBhvr additive="repl">
                                        <p:cTn id="415" dur="1000"/>
                                        <p:tgtEl>
                                          <p:spTgt spid="260"/>
                                        </p:tgtEl>
                                      </p:cBhvr>
                                    </p:animEffect>
                                  </p:childTnLst>
                                </p:cTn>
                              </p:par>
                              <p:par>
                                <p:cTn id="416" nodeType="withEffect" fill="hold" presetClass="entr" presetID="2" presetSubtype="2">
                                  <p:childTnLst>
                                    <p:set>
                                      <p:cBhvr>
                                        <p:cTn id="417" dur="1" fill="hold">
                                          <p:stCondLst>
                                            <p:cond delay="0"/>
                                          </p:stCondLst>
                                        </p:cTn>
                                        <p:tgtEl>
                                          <p:spTgt spid="261"/>
                                        </p:tgtEl>
                                        <p:attrNameLst>
                                          <p:attrName>style.visibility</p:attrName>
                                        </p:attrNameLst>
                                      </p:cBhvr>
                                      <p:to>
                                        <p:strVal val="visible"/>
                                      </p:to>
                                    </p:set>
                                    <p:anim calcmode="lin" valueType="num">
                                      <p:cBhvr additive="repl">
                                        <p:cTn id="418" dur="1000" fill="hold"/>
                                        <p:tgtEl>
                                          <p:spTgt spid="261"/>
                                        </p:tgtEl>
                                        <p:attrNameLst>
                                          <p:attrName>ppt_x</p:attrName>
                                        </p:attrNameLst>
                                      </p:cBhvr>
                                      <p:tavLst>
                                        <p:tav tm="0">
                                          <p:val>
                                            <p:strVal val="1+#ppt_w/2"/>
                                          </p:val>
                                        </p:tav>
                                        <p:tav tm="100000">
                                          <p:val>
                                            <p:strVal val="#ppt_x"/>
                                          </p:val>
                                        </p:tav>
                                      </p:tavLst>
                                    </p:anim>
                                    <p:anim calcmode="lin" valueType="num">
                                      <p:cBhvr additive="repl">
                                        <p:cTn id="419" dur="1000" fill="hold"/>
                                        <p:tgtEl>
                                          <p:spTgt spid="261"/>
                                        </p:tgtEl>
                                        <p:attrNameLst>
                                          <p:attrName>ppt_y</p:attrName>
                                        </p:attrNameLst>
                                      </p:cBhvr>
                                      <p:tavLst>
                                        <p:tav tm="0">
                                          <p:val>
                                            <p:strVal val="#ppt_y"/>
                                          </p:val>
                                        </p:tav>
                                        <p:tav tm="100000">
                                          <p:val>
                                            <p:strVal val="#ppt_y"/>
                                          </p:val>
                                        </p:tav>
                                      </p:tavLst>
                                    </p:anim>
                                  </p:childTnLst>
                                </p:cTn>
                              </p:par>
                              <p:par>
                                <p:cTn id="420" nodeType="withEffect" fill="hold" presetClass="entr" presetID="2" presetSubtype="9">
                                  <p:childTnLst>
                                    <p:set>
                                      <p:cBhvr>
                                        <p:cTn id="421" dur="1" fill="hold">
                                          <p:stCondLst>
                                            <p:cond delay="0"/>
                                          </p:stCondLst>
                                        </p:cTn>
                                        <p:tgtEl>
                                          <p:spTgt spid="268"/>
                                        </p:tgtEl>
                                        <p:attrNameLst>
                                          <p:attrName>style.visibility</p:attrName>
                                        </p:attrNameLst>
                                      </p:cBhvr>
                                      <p:to>
                                        <p:strVal val="visible"/>
                                      </p:to>
                                    </p:set>
                                    <p:anim calcmode="lin" valueType="num">
                                      <p:cBhvr additive="repl">
                                        <p:cTn id="422" dur="1000" fill="hold"/>
                                        <p:tgtEl>
                                          <p:spTgt spid="268"/>
                                        </p:tgtEl>
                                        <p:attrNameLst>
                                          <p:attrName>ppt_x</p:attrName>
                                        </p:attrNameLst>
                                      </p:cBhvr>
                                      <p:tavLst>
                                        <p:tav tm="0">
                                          <p:val>
                                            <p:strVal val="0-#ppt_w/2"/>
                                          </p:val>
                                        </p:tav>
                                        <p:tav tm="100000">
                                          <p:val>
                                            <p:strVal val="#ppt_x"/>
                                          </p:val>
                                        </p:tav>
                                      </p:tavLst>
                                    </p:anim>
                                    <p:anim calcmode="lin" valueType="num">
                                      <p:cBhvr additive="repl">
                                        <p:cTn id="423" dur="1000" fill="hold"/>
                                        <p:tgtEl>
                                          <p:spTgt spid="268"/>
                                        </p:tgtEl>
                                        <p:attrNameLst>
                                          <p:attrName>ppt_y</p:attrName>
                                        </p:attrNameLst>
                                      </p:cBhvr>
                                      <p:tavLst>
                                        <p:tav tm="0">
                                          <p:val>
                                            <p:strVal val="0-#ppt_h/2"/>
                                          </p:val>
                                        </p:tav>
                                        <p:tav tm="100000">
                                          <p:val>
                                            <p:strVal val="#ppt_y"/>
                                          </p:val>
                                        </p:tav>
                                      </p:tavLst>
                                    </p:anim>
                                  </p:childTnLst>
                                </p:cTn>
                              </p:par>
                              <p:par>
                                <p:cTn id="424" nodeType="withEffect" fill="hold" presetClass="entr" presetID="2" presetSubtype="1">
                                  <p:childTnLst>
                                    <p:set>
                                      <p:cBhvr>
                                        <p:cTn id="425" dur="1" fill="hold">
                                          <p:stCondLst>
                                            <p:cond delay="0"/>
                                          </p:stCondLst>
                                        </p:cTn>
                                        <p:tgtEl>
                                          <p:spTgt spid="267"/>
                                        </p:tgtEl>
                                        <p:attrNameLst>
                                          <p:attrName>style.visibility</p:attrName>
                                        </p:attrNameLst>
                                      </p:cBhvr>
                                      <p:to>
                                        <p:strVal val="visible"/>
                                      </p:to>
                                    </p:set>
                                    <p:anim calcmode="lin" valueType="num">
                                      <p:cBhvr additive="repl">
                                        <p:cTn id="426" dur="1000" fill="hold"/>
                                        <p:tgtEl>
                                          <p:spTgt spid="267"/>
                                        </p:tgtEl>
                                        <p:attrNameLst>
                                          <p:attrName>ppt_x</p:attrName>
                                        </p:attrNameLst>
                                      </p:cBhvr>
                                      <p:tavLst>
                                        <p:tav tm="0">
                                          <p:val>
                                            <p:strVal val="#ppt_x"/>
                                          </p:val>
                                        </p:tav>
                                        <p:tav tm="100000">
                                          <p:val>
                                            <p:strVal val="#ppt_x"/>
                                          </p:val>
                                        </p:tav>
                                      </p:tavLst>
                                    </p:anim>
                                    <p:anim calcmode="lin" valueType="num">
                                      <p:cBhvr additive="repl">
                                        <p:cTn id="427" dur="1000" fill="hold"/>
                                        <p:tgtEl>
                                          <p:spTgt spid="267"/>
                                        </p:tgtEl>
                                        <p:attrNameLst>
                                          <p:attrName>ppt_y</p:attrName>
                                        </p:attrNameLst>
                                      </p:cBhvr>
                                      <p:tavLst>
                                        <p:tav tm="0">
                                          <p:val>
                                            <p:strVal val="0-#ppt_h/2"/>
                                          </p:val>
                                        </p:tav>
                                        <p:tav tm="100000">
                                          <p:val>
                                            <p:strVal val="#ppt_y"/>
                                          </p:val>
                                        </p:tav>
                                      </p:tavLst>
                                    </p:anim>
                                  </p:childTnLst>
                                </p:cTn>
                              </p:par>
                              <p:par>
                                <p:cTn id="428" nodeType="withEffect" fill="hold" presetClass="entr" presetID="2" presetSubtype="1">
                                  <p:childTnLst>
                                    <p:set>
                                      <p:cBhvr>
                                        <p:cTn id="429" dur="1" fill="hold">
                                          <p:stCondLst>
                                            <p:cond delay="0"/>
                                          </p:stCondLst>
                                        </p:cTn>
                                        <p:tgtEl>
                                          <p:spTgt spid="265"/>
                                        </p:tgtEl>
                                        <p:attrNameLst>
                                          <p:attrName>style.visibility</p:attrName>
                                        </p:attrNameLst>
                                      </p:cBhvr>
                                      <p:to>
                                        <p:strVal val="visible"/>
                                      </p:to>
                                    </p:set>
                                    <p:anim calcmode="lin" valueType="num">
                                      <p:cBhvr additive="repl">
                                        <p:cTn id="430" dur="1000" fill="hold"/>
                                        <p:tgtEl>
                                          <p:spTgt spid="265"/>
                                        </p:tgtEl>
                                        <p:attrNameLst>
                                          <p:attrName>ppt_x</p:attrName>
                                        </p:attrNameLst>
                                      </p:cBhvr>
                                      <p:tavLst>
                                        <p:tav tm="0">
                                          <p:val>
                                            <p:strVal val="#ppt_x"/>
                                          </p:val>
                                        </p:tav>
                                        <p:tav tm="100000">
                                          <p:val>
                                            <p:strVal val="#ppt_x"/>
                                          </p:val>
                                        </p:tav>
                                      </p:tavLst>
                                    </p:anim>
                                    <p:anim calcmode="lin" valueType="num">
                                      <p:cBhvr additive="repl">
                                        <p:cTn id="431" dur="1000" fill="hold"/>
                                        <p:tgtEl>
                                          <p:spTgt spid="265"/>
                                        </p:tgtEl>
                                        <p:attrNameLst>
                                          <p:attrName>ppt_y</p:attrName>
                                        </p:attrNameLst>
                                      </p:cBhvr>
                                      <p:tavLst>
                                        <p:tav tm="0">
                                          <p:val>
                                            <p:strVal val="0-#ppt_h/2"/>
                                          </p:val>
                                        </p:tav>
                                        <p:tav tm="100000">
                                          <p:val>
                                            <p:strVal val="#ppt_y"/>
                                          </p:val>
                                        </p:tav>
                                      </p:tavLst>
                                    </p:anim>
                                  </p:childTnLst>
                                </p:cTn>
                              </p:par>
                              <p:par>
                                <p:cTn id="432" nodeType="withEffect" fill="hold" presetClass="entr" presetID="2" presetSubtype="3">
                                  <p:childTnLst>
                                    <p:set>
                                      <p:cBhvr>
                                        <p:cTn id="433" dur="1" fill="hold">
                                          <p:stCondLst>
                                            <p:cond delay="0"/>
                                          </p:stCondLst>
                                        </p:cTn>
                                        <p:tgtEl>
                                          <p:spTgt spid="266"/>
                                        </p:tgtEl>
                                        <p:attrNameLst>
                                          <p:attrName>style.visibility</p:attrName>
                                        </p:attrNameLst>
                                      </p:cBhvr>
                                      <p:to>
                                        <p:strVal val="visible"/>
                                      </p:to>
                                    </p:set>
                                    <p:anim calcmode="lin" valueType="num">
                                      <p:cBhvr additive="repl">
                                        <p:cTn id="434" dur="1000" fill="hold"/>
                                        <p:tgtEl>
                                          <p:spTgt spid="266"/>
                                        </p:tgtEl>
                                        <p:attrNameLst>
                                          <p:attrName>ppt_x</p:attrName>
                                        </p:attrNameLst>
                                      </p:cBhvr>
                                      <p:tavLst>
                                        <p:tav tm="0">
                                          <p:val>
                                            <p:strVal val="1+#ppt_w/2"/>
                                          </p:val>
                                        </p:tav>
                                        <p:tav tm="100000">
                                          <p:val>
                                            <p:strVal val="#ppt_x"/>
                                          </p:val>
                                        </p:tav>
                                      </p:tavLst>
                                    </p:anim>
                                    <p:anim calcmode="lin" valueType="num">
                                      <p:cBhvr additive="repl">
                                        <p:cTn id="435" dur="1000" fill="hold"/>
                                        <p:tgtEl>
                                          <p:spTgt spid="266"/>
                                        </p:tgtEl>
                                        <p:attrNameLst>
                                          <p:attrName>ppt_y</p:attrName>
                                        </p:attrNameLst>
                                      </p:cBhvr>
                                      <p:tavLst>
                                        <p:tav tm="0">
                                          <p:val>
                                            <p:strVal val="0-#ppt_h/2"/>
                                          </p:val>
                                        </p:tav>
                                        <p:tav tm="100000">
                                          <p:val>
                                            <p:strVal val="#ppt_y"/>
                                          </p:val>
                                        </p:tav>
                                      </p:tavLst>
                                    </p:anim>
                                  </p:childTnLst>
                                </p:cTn>
                              </p:par>
                              <p:par>
                                <p:cTn id="436" nodeType="withEffect" fill="hold" presetClass="entr" presetID="2" presetSubtype="3">
                                  <p:childTnLst>
                                    <p:set>
                                      <p:cBhvr>
                                        <p:cTn id="437" dur="1" fill="hold">
                                          <p:stCondLst>
                                            <p:cond delay="0"/>
                                          </p:stCondLst>
                                        </p:cTn>
                                        <p:tgtEl>
                                          <p:spTgt spid="264"/>
                                        </p:tgtEl>
                                        <p:attrNameLst>
                                          <p:attrName>style.visibility</p:attrName>
                                        </p:attrNameLst>
                                      </p:cBhvr>
                                      <p:to>
                                        <p:strVal val="visible"/>
                                      </p:to>
                                    </p:set>
                                    <p:anim calcmode="lin" valueType="num">
                                      <p:cBhvr additive="repl">
                                        <p:cTn id="438" dur="1000" fill="hold"/>
                                        <p:tgtEl>
                                          <p:spTgt spid="264"/>
                                        </p:tgtEl>
                                        <p:attrNameLst>
                                          <p:attrName>ppt_x</p:attrName>
                                        </p:attrNameLst>
                                      </p:cBhvr>
                                      <p:tavLst>
                                        <p:tav tm="0">
                                          <p:val>
                                            <p:strVal val="1+#ppt_w/2"/>
                                          </p:val>
                                        </p:tav>
                                        <p:tav tm="100000">
                                          <p:val>
                                            <p:strVal val="#ppt_x"/>
                                          </p:val>
                                        </p:tav>
                                      </p:tavLst>
                                    </p:anim>
                                    <p:anim calcmode="lin" valueType="num">
                                      <p:cBhvr additive="repl">
                                        <p:cTn id="439" dur="1000" fill="hold"/>
                                        <p:tgtEl>
                                          <p:spTgt spid="264"/>
                                        </p:tgtEl>
                                        <p:attrNameLst>
                                          <p:attrName>ppt_y</p:attrName>
                                        </p:attrNameLst>
                                      </p:cBhvr>
                                      <p:tavLst>
                                        <p:tav tm="0">
                                          <p:val>
                                            <p:strVal val="0-#ppt_h/2"/>
                                          </p:val>
                                        </p:tav>
                                        <p:tav tm="100000">
                                          <p:val>
                                            <p:strVal val="#ppt_y"/>
                                          </p:val>
                                        </p:tav>
                                      </p:tavLst>
                                    </p:anim>
                                  </p:childTnLst>
                                </p:cTn>
                              </p:par>
                              <p:par>
                                <p:cTn id="440" nodeType="withEffect" fill="hold" presetClass="entr" presetID="2" presetSubtype="4">
                                  <p:childTnLst>
                                    <p:set>
                                      <p:cBhvr>
                                        <p:cTn id="441" dur="1" fill="hold">
                                          <p:stCondLst>
                                            <p:cond delay="0"/>
                                          </p:stCondLst>
                                        </p:cTn>
                                        <p:tgtEl>
                                          <p:spTgt spid="263"/>
                                        </p:tgtEl>
                                        <p:attrNameLst>
                                          <p:attrName>style.visibility</p:attrName>
                                        </p:attrNameLst>
                                      </p:cBhvr>
                                      <p:to>
                                        <p:strVal val="visible"/>
                                      </p:to>
                                    </p:set>
                                    <p:anim calcmode="lin" valueType="num">
                                      <p:cBhvr additive="repl">
                                        <p:cTn id="442" dur="1000" fill="hold"/>
                                        <p:tgtEl>
                                          <p:spTgt spid="263"/>
                                        </p:tgtEl>
                                        <p:attrNameLst>
                                          <p:attrName>ppt_x</p:attrName>
                                        </p:attrNameLst>
                                      </p:cBhvr>
                                      <p:tavLst>
                                        <p:tav tm="0">
                                          <p:val>
                                            <p:strVal val="#ppt_x"/>
                                          </p:val>
                                        </p:tav>
                                        <p:tav tm="100000">
                                          <p:val>
                                            <p:strVal val="#ppt_x"/>
                                          </p:val>
                                        </p:tav>
                                      </p:tavLst>
                                    </p:anim>
                                    <p:anim calcmode="lin" valueType="num">
                                      <p:cBhvr additive="repl">
                                        <p:cTn id="443" dur="1000" fill="hold"/>
                                        <p:tgtEl>
                                          <p:spTgt spid="263"/>
                                        </p:tgtEl>
                                        <p:attrNameLst>
                                          <p:attrName>ppt_y</p:attrName>
                                        </p:attrNameLst>
                                      </p:cBhvr>
                                      <p:tavLst>
                                        <p:tav tm="0">
                                          <p:val>
                                            <p:strVal val="1+#ppt_h/2"/>
                                          </p:val>
                                        </p:tav>
                                        <p:tav tm="100000">
                                          <p:val>
                                            <p:strVal val="#ppt_y"/>
                                          </p:val>
                                        </p:tav>
                                      </p:tavLst>
                                    </p:anim>
                                  </p:childTnLst>
                                </p:cTn>
                              </p:par>
                            </p:childTnLst>
                          </p:cTn>
                        </p:par>
                      </p:childTnLst>
                    </p:cTn>
                  </p:par>
                  <p:par>
                    <p:cTn id="444" fill="hold">
                      <p:stCondLst>
                        <p:cond delay="indefinite"/>
                      </p:stCondLst>
                      <p:childTnLst>
                        <p:par>
                          <p:cTn id="445" fill="hold">
                            <p:stCondLst>
                              <p:cond delay="0"/>
                            </p:stCondLst>
                            <p:childTnLst>
                              <p:par>
                                <p:cTn id="446" nodeType="clickEffect" fill="hold" presetClass="entr" presetID="22" presetSubtype="4">
                                  <p:childTnLst>
                                    <p:set>
                                      <p:cBhvr>
                                        <p:cTn id="447" dur="1" fill="hold">
                                          <p:stCondLst>
                                            <p:cond delay="0"/>
                                          </p:stCondLst>
                                        </p:cTn>
                                        <p:tgtEl>
                                          <p:spTgt spid="262"/>
                                        </p:tgtEl>
                                        <p:attrNameLst>
                                          <p:attrName>style.visibility</p:attrName>
                                        </p:attrNameLst>
                                      </p:cBhvr>
                                      <p:to>
                                        <p:strVal val="visible"/>
                                      </p:to>
                                    </p:set>
                                    <p:animEffect filter="wipe(down)" transition="in">
                                      <p:cBhvr additive="repl">
                                        <p:cTn id="448" dur="500"/>
                                        <p:tgtEl>
                                          <p:spTgt spid="262"/>
                                        </p:tgtEl>
                                      </p:cBhvr>
                                    </p:animEffect>
                                  </p:childTnLst>
                                </p:cTn>
                              </p:par>
                              <p:par>
                                <p:cTn id="449" nodeType="withEffect" fill="hold" presetClass="entr" presetID="2" presetSubtype="4">
                                  <p:childTnLst>
                                    <p:set>
                                      <p:cBhvr>
                                        <p:cTn id="450" dur="1" fill="hold">
                                          <p:stCondLst>
                                            <p:cond delay="0"/>
                                          </p:stCondLst>
                                        </p:cTn>
                                        <p:tgtEl>
                                          <p:spTgt spid="269"/>
                                        </p:tgtEl>
                                        <p:attrNameLst>
                                          <p:attrName>style.visibility</p:attrName>
                                        </p:attrNameLst>
                                      </p:cBhvr>
                                      <p:to>
                                        <p:strVal val="visible"/>
                                      </p:to>
                                    </p:set>
                                    <p:anim calcmode="lin" valueType="num">
                                      <p:cBhvr additive="repl">
                                        <p:cTn id="451" dur="1000" fill="hold"/>
                                        <p:tgtEl>
                                          <p:spTgt spid="269"/>
                                        </p:tgtEl>
                                        <p:attrNameLst>
                                          <p:attrName>ppt_x</p:attrName>
                                        </p:attrNameLst>
                                      </p:cBhvr>
                                      <p:tavLst>
                                        <p:tav tm="0">
                                          <p:val>
                                            <p:strVal val="#ppt_x"/>
                                          </p:val>
                                        </p:tav>
                                        <p:tav tm="100000">
                                          <p:val>
                                            <p:strVal val="#ppt_x"/>
                                          </p:val>
                                        </p:tav>
                                      </p:tavLst>
                                    </p:anim>
                                    <p:anim calcmode="lin" valueType="num">
                                      <p:cBhvr additive="repl">
                                        <p:cTn id="452" dur="1000" fill="hold"/>
                                        <p:tgtEl>
                                          <p:spTgt spid="269"/>
                                        </p:tgtEl>
                                        <p:attrNameLst>
                                          <p:attrName>ppt_y</p:attrName>
                                        </p:attrNameLst>
                                      </p:cBhvr>
                                      <p:tavLst>
                                        <p:tav tm="0">
                                          <p:val>
                                            <p:strVal val="1+#ppt_h/2"/>
                                          </p:val>
                                        </p:tav>
                                        <p:tav tm="100000">
                                          <p:val>
                                            <p:strVal val="#ppt_y"/>
                                          </p:val>
                                        </p:tav>
                                      </p:tavLst>
                                    </p:anim>
                                  </p:childTnLst>
                                </p:cTn>
                              </p:par>
                            </p:childTnLst>
                          </p:cTn>
                        </p:par>
                      </p:childTnLst>
                    </p:cTn>
                  </p:par>
                  <p:par>
                    <p:cTn id="453" nodeType="clickEffect" fill="hold">
                      <p:stCondLst>
                        <p:cond delay="indefinite"/>
                      </p:stCondLst>
                      <p:childTnLst>
                        <p:par>
                          <p:cTn id="454" nodeType="withEffect" fill="hold">
                            <p:stCondLst>
                              <p:cond delay="indefinite"/>
                            </p:stCondLst>
                          </p:cTn>
                        </p:par>
                      </p:childTnLst>
                    </p:cTn>
                  </p:par>
                  <p:par>
                    <p:cTn id="455" fill="hold">
                      <p:stCondLst>
                        <p:cond delay="indefinite"/>
                      </p:stCondLst>
                      <p:childTnLst>
                        <p:par>
                          <p:cTn id="456" fill="hold">
                            <p:stCondLst>
                              <p:cond delay="0"/>
                            </p:stCondLst>
                            <p:childTnLst>
                              <p:par>
                                <p:cTn id="457" nodeType="clickEffect" fill="hold" presetClass="entr" presetID="38">
                                  <p:childTnLst>
                                    <p:set>
                                      <p:cBhvr>
                                        <p:cTn id="458" dur="1" fill="hold">
                                          <p:stCondLst>
                                            <p:cond delay="0"/>
                                          </p:stCondLst>
                                        </p:cTn>
                                        <p:tgtEl>
                                          <p:spTgt spid="270"/>
                                        </p:tgtEl>
                                        <p:attrNameLst>
                                          <p:attrName>style.visibility</p:attrName>
                                        </p:attrNameLst>
                                      </p:cBhvr>
                                      <p:to>
                                        <p:strVal val="visible"/>
                                      </p:to>
                                    </p:set>
                                    <p:set>
                                      <p:cBhvr>
                                        <p:cTn id="459" dur="455" fill="hold">
                                          <p:stCondLst>
                                            <p:cond delay="0"/>
                                          </p:stCondLst>
                                        </p:cTn>
                                        <p:tgtEl>
                                          <p:spTgt spid="270"/>
                                        </p:tgtEl>
                                        <p:attrNameLst>
                                          <p:attrName>r</p:attrName>
                                        </p:attrNameLst>
                                      </p:cBhvr>
                                    </p:set>
                                    <p:anim calcmode="lin" valueType="num">
                                      <p:cBhvr additive="repl">
                                        <p:cTn id="460" dur="455" fill="hold">
                                          <p:stCondLst>
                                            <p:cond delay="455"/>
                                          </p:stCondLst>
                                        </p:cTn>
                                        <p:tgtEl>
                                          <p:spTgt spid="270"/>
                                        </p:tgtEl>
                                        <p:attrNameLst>
                                          <p:attrName>r</p:attrName>
                                        </p:attrNameLst>
                                      </p:cBhvr>
                                      <p:tavLst>
                                        <p:tav tm="0">
                                          <p:val>
                                            <p:strVal val="-45"/>
                                          </p:val>
                                        </p:tav>
                                        <p:tav tm="69900">
                                          <p:val>
                                            <p:strVal val="45"/>
                                          </p:val>
                                        </p:tav>
                                        <p:tav tm="100000">
                                          <p:val>
                                            <p:strVal val="0"/>
                                          </p:val>
                                        </p:tav>
                                      </p:tavLst>
                                    </p:anim>
                                    <p:anim calcmode="lin" valueType="num">
                                      <p:cBhvr additive="repl">
                                        <p:cTn id="461" dur="455" fill="hold">
                                          <p:stCondLst>
                                            <p:cond delay="0"/>
                                          </p:stCondLst>
                                        </p:cTn>
                                        <p:tgtEl>
                                          <p:spTgt spid="270"/>
                                        </p:tgtEl>
                                        <p:attrNameLst>
                                          <p:attrName>ppt_y</p:attrName>
                                        </p:attrNameLst>
                                      </p:cBhvr>
                                      <p:tavLst>
                                        <p:tav tm="0">
                                          <p:val>
                                            <p:strVal val="#ppt_y-1"/>
                                          </p:val>
                                        </p:tav>
                                        <p:tav tm="100000">
                                          <p:val>
                                            <p:strVal val="#ppt_y-(0.354*#ppt_w-0.172*#ppt_h)"/>
                                          </p:val>
                                        </p:tav>
                                      </p:tavLst>
                                    </p:anim>
                                    <p:anim calcmode="lin" valueType="num">
                                      <p:cBhvr additive="repl">
                                        <p:cTn id="462" dur="156" fill="hold">
                                          <p:stCondLst>
                                            <p:cond delay="455"/>
                                          </p:stCondLst>
                                        </p:cTn>
                                        <p:tgtEl>
                                          <p:spTgt spid="270"/>
                                        </p:tgtEl>
                                        <p:attrNameLst>
                                          <p:attrName>ppt_y</p:attrName>
                                        </p:attrNameLst>
                                      </p:cBhvr>
                                      <p:tavLst>
                                        <p:tav tm="0">
                                          <p:val>
                                            <p:strVal val="#ppt_y-(0.354*#ppt_w-0.172*#ppt_h)"/>
                                          </p:val>
                                        </p:tav>
                                        <p:tav tm="100000">
                                          <p:val>
                                            <p:strVal val="#ppt_y-(0.354*#ppt_w-0.172*#ppt_h)-#ppt_h/2"/>
                                          </p:val>
                                        </p:tav>
                                      </p:tavLst>
                                    </p:anim>
                                    <p:anim calcmode="lin" valueType="num">
                                      <p:cBhvr additive="repl">
                                        <p:cTn id="463" dur="136" fill="hold">
                                          <p:stCondLst>
                                            <p:cond delay="864"/>
                                          </p:stCondLst>
                                        </p:cTn>
                                        <p:tgtEl>
                                          <p:spTgt spid="270"/>
                                        </p:tgtEl>
                                        <p:attrNameLst>
                                          <p:attrName>ppt_y</p:attrName>
                                        </p:attrNameLst>
                                      </p:cBhvr>
                                      <p:tavLst>
                                        <p:tav tm="0">
                                          <p:val>
                                            <p:strVal val="#ppt_y-(0.354*#ppt_w-0.172*#ppt_h)"/>
                                          </p:val>
                                        </p:tav>
                                        <p:tav tm="100000">
                                          <p:val>
                                            <p:strVal val="#ppt_y"/>
                                          </p:val>
                                        </p:tav>
                                      </p:tavLst>
                                    </p:anim>
                                  </p:childTnLst>
                                </p:cTn>
                              </p:par>
                            </p:childTnLst>
                          </p:cTn>
                        </p:par>
                      </p:childTnLst>
                    </p:cTn>
                  </p:par>
                  <p:par>
                    <p:cTn id="464" nodeType="clickEffect" fill="hold">
                      <p:stCondLst>
                        <p:cond delay="indefinite"/>
                      </p:stCondLst>
                      <p:childTnLst>
                        <p:par>
                          <p:cTn id="465" nodeType="withEffect" fill="hold">
                            <p:stCondLst>
                              <p:cond delay="indefinite"/>
                            </p:stCond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9" name="Group 1"/>
          <p:cNvGrpSpPr/>
          <p:nvPr/>
        </p:nvGrpSpPr>
        <p:grpSpPr>
          <a:xfrm>
            <a:off x="177120" y="425160"/>
            <a:ext cx="858240" cy="659160"/>
            <a:chOff x="177120" y="425160"/>
            <a:chExt cx="858240" cy="659160"/>
          </a:xfrm>
        </p:grpSpPr>
        <p:grpSp>
          <p:nvGrpSpPr>
            <p:cNvPr id="1220" name="Group 2"/>
            <p:cNvGrpSpPr/>
            <p:nvPr/>
          </p:nvGrpSpPr>
          <p:grpSpPr>
            <a:xfrm>
              <a:off x="270360" y="425160"/>
              <a:ext cx="659520" cy="659160"/>
              <a:chOff x="270360" y="425160"/>
              <a:chExt cx="659520" cy="659160"/>
            </a:xfrm>
          </p:grpSpPr>
          <p:sp>
            <p:nvSpPr>
              <p:cNvPr id="1221"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222" name="Group 4"/>
              <p:cNvGrpSpPr/>
              <p:nvPr/>
            </p:nvGrpSpPr>
            <p:grpSpPr>
              <a:xfrm>
                <a:off x="270360" y="425160"/>
                <a:ext cx="659520" cy="659160"/>
                <a:chOff x="270360" y="425160"/>
                <a:chExt cx="659520" cy="659160"/>
              </a:xfrm>
            </p:grpSpPr>
            <p:sp>
              <p:nvSpPr>
                <p:cNvPr id="1223"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224" name="Group 6"/>
                <p:cNvGrpSpPr/>
                <p:nvPr/>
              </p:nvGrpSpPr>
              <p:grpSpPr>
                <a:xfrm>
                  <a:off x="270360" y="425160"/>
                  <a:ext cx="659520" cy="659160"/>
                  <a:chOff x="270360" y="425160"/>
                  <a:chExt cx="659520" cy="659160"/>
                </a:xfrm>
              </p:grpSpPr>
              <p:sp>
                <p:nvSpPr>
                  <p:cNvPr id="1225"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26"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27"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28"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29"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0"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1"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2"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3"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4"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5"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6"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7"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8"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39"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0"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1"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2"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3"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4"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5"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6"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7"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248"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249"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0"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1"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2"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3"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4"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5"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6"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7"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8"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59"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0"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1"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2"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3"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4"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5"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6"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7"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8"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69"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0"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1"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2"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3"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4"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5"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6"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7"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8"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79"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80"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81"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82"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83"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84"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285"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286"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287" name="CustomShape 69"/>
          <p:cNvSpPr/>
          <p:nvPr/>
        </p:nvSpPr>
        <p:spPr>
          <a:xfrm>
            <a:off x="1041840" y="517320"/>
            <a:ext cx="2103840" cy="50184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封装</a:t>
            </a:r>
            <a:endParaRPr b="0" lang="en-US" sz="1800" spc="-1" strike="noStrike">
              <a:latin typeface="Arial"/>
            </a:endParaRPr>
          </a:p>
        </p:txBody>
      </p:sp>
      <p:sp>
        <p:nvSpPr>
          <p:cNvPr id="1288" name="CustomShape 70"/>
          <p:cNvSpPr/>
          <p:nvPr/>
        </p:nvSpPr>
        <p:spPr>
          <a:xfrm>
            <a:off x="6388560" y="1904760"/>
            <a:ext cx="1363320" cy="317160"/>
          </a:xfrm>
          <a:prstGeom prst="rect">
            <a:avLst/>
          </a:prstGeom>
          <a:solidFill>
            <a:schemeClr val="bg1">
              <a:alpha val="52156"/>
            </a:schemeClr>
          </a:solidFill>
          <a:ln>
            <a:noFill/>
          </a:ln>
        </p:spPr>
        <p:style>
          <a:lnRef idx="0"/>
          <a:fillRef idx="0"/>
          <a:effectRef idx="0"/>
          <a:fontRef idx="minor"/>
        </p:style>
      </p:sp>
      <p:sp>
        <p:nvSpPr>
          <p:cNvPr id="1289" name="CustomShape 71"/>
          <p:cNvSpPr/>
          <p:nvPr/>
        </p:nvSpPr>
        <p:spPr>
          <a:xfrm>
            <a:off x="6355080" y="1844280"/>
            <a:ext cx="1439640" cy="40644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设计角度</a:t>
            </a:r>
            <a:endParaRPr b="0" lang="en-US" sz="1600" spc="-1" strike="noStrike">
              <a:latin typeface="Arial"/>
            </a:endParaRPr>
          </a:p>
        </p:txBody>
      </p:sp>
      <p:sp>
        <p:nvSpPr>
          <p:cNvPr id="1290" name="CustomShape 72"/>
          <p:cNvSpPr/>
          <p:nvPr/>
        </p:nvSpPr>
        <p:spPr>
          <a:xfrm>
            <a:off x="3852000" y="1875960"/>
            <a:ext cx="1364760" cy="317160"/>
          </a:xfrm>
          <a:prstGeom prst="rect">
            <a:avLst/>
          </a:prstGeom>
          <a:solidFill>
            <a:schemeClr val="bg1">
              <a:alpha val="52156"/>
            </a:schemeClr>
          </a:solidFill>
          <a:ln>
            <a:noFill/>
          </a:ln>
        </p:spPr>
        <p:style>
          <a:lnRef idx="0"/>
          <a:fillRef idx="0"/>
          <a:effectRef idx="0"/>
          <a:fontRef idx="minor"/>
        </p:style>
      </p:sp>
      <p:sp>
        <p:nvSpPr>
          <p:cNvPr id="1291" name="CustomShape 73"/>
          <p:cNvSpPr/>
          <p:nvPr/>
        </p:nvSpPr>
        <p:spPr>
          <a:xfrm>
            <a:off x="3851640" y="1844280"/>
            <a:ext cx="1439640" cy="40644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行为角度</a:t>
            </a:r>
            <a:endParaRPr b="0" lang="en-US" sz="1600" spc="-1" strike="noStrike">
              <a:latin typeface="Arial"/>
            </a:endParaRPr>
          </a:p>
        </p:txBody>
      </p:sp>
      <p:sp>
        <p:nvSpPr>
          <p:cNvPr id="1292" name="CustomShape 74"/>
          <p:cNvSpPr/>
          <p:nvPr/>
        </p:nvSpPr>
        <p:spPr>
          <a:xfrm>
            <a:off x="1403640" y="1904760"/>
            <a:ext cx="1363320" cy="317160"/>
          </a:xfrm>
          <a:prstGeom prst="rect">
            <a:avLst/>
          </a:prstGeom>
          <a:solidFill>
            <a:schemeClr val="bg1">
              <a:alpha val="52156"/>
            </a:schemeClr>
          </a:solidFill>
          <a:ln>
            <a:noFill/>
          </a:ln>
        </p:spPr>
        <p:style>
          <a:lnRef idx="0"/>
          <a:fillRef idx="0"/>
          <a:effectRef idx="0"/>
          <a:fontRef idx="minor"/>
        </p:style>
      </p:sp>
      <p:sp>
        <p:nvSpPr>
          <p:cNvPr id="1293" name="CustomShape 75"/>
          <p:cNvSpPr/>
          <p:nvPr/>
        </p:nvSpPr>
        <p:spPr>
          <a:xfrm>
            <a:off x="1349640" y="1844280"/>
            <a:ext cx="1439640" cy="40644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数据角度</a:t>
            </a:r>
            <a:endParaRPr b="0" lang="en-US" sz="1600" spc="-1" strike="noStrike">
              <a:latin typeface="Arial"/>
            </a:endParaRPr>
          </a:p>
        </p:txBody>
      </p:sp>
      <p:sp>
        <p:nvSpPr>
          <p:cNvPr id="1294" name="CustomShape 76"/>
          <p:cNvSpPr/>
          <p:nvPr/>
        </p:nvSpPr>
        <p:spPr>
          <a:xfrm>
            <a:off x="1154520" y="2368080"/>
            <a:ext cx="1831680" cy="72972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ffffff"/>
                </a:solidFill>
                <a:latin typeface="Arial"/>
                <a:ea typeface="微软雅黑"/>
              </a:rPr>
              <a:t>经一些基础变量复合为一个自定义类型</a:t>
            </a:r>
            <a:endParaRPr b="0" lang="en-US" sz="1400" spc="-1" strike="noStrike">
              <a:latin typeface="Arial"/>
            </a:endParaRPr>
          </a:p>
        </p:txBody>
      </p:sp>
      <p:sp>
        <p:nvSpPr>
          <p:cNvPr id="1295" name="Line 77"/>
          <p:cNvSpPr/>
          <p:nvPr/>
        </p:nvSpPr>
        <p:spPr>
          <a:xfrm>
            <a:off x="3321360" y="1939320"/>
            <a:ext cx="360" cy="1474920"/>
          </a:xfrm>
          <a:prstGeom prst="line">
            <a:avLst/>
          </a:prstGeom>
          <a:ln cap="rnd" w="9360">
            <a:solidFill>
              <a:schemeClr val="bg1"/>
            </a:solidFill>
            <a:custDash>
              <a:ds d="100000" sp="100000"/>
            </a:custDash>
            <a:bevel/>
          </a:ln>
        </p:spPr>
        <p:style>
          <a:lnRef idx="0"/>
          <a:fillRef idx="0"/>
          <a:effectRef idx="0"/>
          <a:fontRef idx="minor"/>
        </p:style>
      </p:sp>
      <p:sp>
        <p:nvSpPr>
          <p:cNvPr id="1296" name="Line 78"/>
          <p:cNvSpPr/>
          <p:nvPr/>
        </p:nvSpPr>
        <p:spPr>
          <a:xfrm>
            <a:off x="5823000" y="1939320"/>
            <a:ext cx="1800" cy="1474920"/>
          </a:xfrm>
          <a:prstGeom prst="line">
            <a:avLst/>
          </a:prstGeom>
          <a:ln cap="rnd" w="9360">
            <a:solidFill>
              <a:schemeClr val="bg1"/>
            </a:solidFill>
            <a:custDash>
              <a:ds d="100000" sp="100000"/>
            </a:custDash>
            <a:bevel/>
          </a:ln>
        </p:spPr>
        <p:style>
          <a:lnRef idx="0"/>
          <a:fillRef idx="0"/>
          <a:effectRef idx="0"/>
          <a:fontRef idx="minor"/>
        </p:style>
      </p:sp>
      <p:sp>
        <p:nvSpPr>
          <p:cNvPr id="1297" name="CustomShape 79"/>
          <p:cNvSpPr/>
          <p:nvPr/>
        </p:nvSpPr>
        <p:spPr>
          <a:xfrm>
            <a:off x="3656160" y="2368080"/>
            <a:ext cx="1831680" cy="136908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a:solidFill>
                  <a:srgbClr val="ffffff"/>
                </a:solidFill>
                <a:latin typeface="Arial"/>
                <a:ea typeface="微软雅黑"/>
              </a:rPr>
              <a:t>向类外提供必要的功能，隐藏实现的细节   不能跨过类直接访问类成员</a:t>
            </a:r>
            <a:endParaRPr b="0" lang="en-US" sz="1400" spc="-1" strike="noStrike">
              <a:latin typeface="Arial"/>
            </a:endParaRPr>
          </a:p>
        </p:txBody>
      </p:sp>
      <p:sp>
        <p:nvSpPr>
          <p:cNvPr id="1298" name="CustomShape 80"/>
          <p:cNvSpPr/>
          <p:nvPr/>
        </p:nvSpPr>
        <p:spPr>
          <a:xfrm>
            <a:off x="6158160" y="2368080"/>
            <a:ext cx="1831680" cy="1369080"/>
          </a:xfrm>
          <a:prstGeom prst="rect">
            <a:avLst/>
          </a:prstGeom>
          <a:noFill/>
          <a:ln>
            <a:noFill/>
          </a:ln>
        </p:spPr>
        <p:style>
          <a:lnRef idx="0"/>
          <a:fillRef idx="0"/>
          <a:effectRef idx="0"/>
          <a:fontRef idx="minor"/>
        </p:style>
        <p:txBody>
          <a:bodyPr lIns="90000" rIns="90000" tIns="45000" bIns="45000"/>
          <a:p>
            <a:pPr algn="ctr">
              <a:lnSpc>
                <a:spcPct val="150000"/>
              </a:lnSpc>
            </a:pPr>
            <a:r>
              <a:rPr b="0" lang="en-US" sz="1400" spc="-1" strike="noStrike">
                <a:solidFill>
                  <a:srgbClr val="ffffff"/>
                </a:solidFill>
                <a:latin typeface="Arial"/>
                <a:ea typeface="微软雅黑"/>
              </a:rPr>
              <a:t>分而治之</a:t>
            </a:r>
            <a:endParaRPr b="0" lang="en-US" sz="1400" spc="-1" strike="noStrike">
              <a:latin typeface="Arial"/>
            </a:endParaRPr>
          </a:p>
          <a:p>
            <a:pPr algn="ctr">
              <a:lnSpc>
                <a:spcPct val="150000"/>
              </a:lnSpc>
            </a:pPr>
            <a:r>
              <a:rPr b="0" lang="en-US" sz="1400" spc="-1" strike="noStrike">
                <a:solidFill>
                  <a:srgbClr val="ffffff"/>
                </a:solidFill>
                <a:latin typeface="Arial"/>
                <a:ea typeface="微软雅黑"/>
              </a:rPr>
              <a:t>变则疏之</a:t>
            </a:r>
            <a:endParaRPr b="0" lang="en-US" sz="1400" spc="-1" strike="noStrike">
              <a:latin typeface="Arial"/>
            </a:endParaRPr>
          </a:p>
          <a:p>
            <a:pPr algn="ctr">
              <a:lnSpc>
                <a:spcPct val="150000"/>
              </a:lnSpc>
            </a:pPr>
            <a:r>
              <a:rPr b="0" lang="en-US" sz="1400" spc="-1" strike="noStrike">
                <a:solidFill>
                  <a:srgbClr val="ffffff"/>
                </a:solidFill>
                <a:latin typeface="Arial"/>
                <a:ea typeface="微软雅黑"/>
              </a:rPr>
              <a:t>高 内 聚</a:t>
            </a:r>
            <a:endParaRPr b="0" lang="en-US" sz="1400" spc="-1" strike="noStrike">
              <a:latin typeface="Arial"/>
            </a:endParaRPr>
          </a:p>
          <a:p>
            <a:pPr algn="ctr">
              <a:lnSpc>
                <a:spcPct val="150000"/>
              </a:lnSpc>
            </a:pPr>
            <a:r>
              <a:rPr b="0" lang="en-US" sz="1400" spc="-1" strike="noStrike">
                <a:solidFill>
                  <a:srgbClr val="ffffff"/>
                </a:solidFill>
                <a:latin typeface="Arial"/>
                <a:ea typeface="微软雅黑"/>
              </a:rPr>
              <a:t>低 耦 合</a:t>
            </a:r>
            <a:endParaRPr b="0" lang="en-US" sz="1400" spc="-1" strike="noStrike">
              <a:latin typeface="Arial"/>
            </a:endParaRPr>
          </a:p>
        </p:txBody>
      </p:sp>
      <p:sp>
        <p:nvSpPr>
          <p:cNvPr id="1299" name="CustomShape 81"/>
          <p:cNvSpPr/>
          <p:nvPr/>
        </p:nvSpPr>
        <p:spPr>
          <a:xfrm>
            <a:off x="5665320" y="248040"/>
            <a:ext cx="1458360" cy="295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350" spc="-1" strike="noStrike">
                <a:solidFill>
                  <a:srgbClr val="000000"/>
                </a:solidFill>
                <a:latin typeface="Calibri"/>
                <a:ea typeface="Arial"/>
              </a:rPr>
              <a:t>515ppt</a:t>
            </a:r>
            <a:r>
              <a:rPr b="0" lang="en-US" sz="1350" spc="-1" strike="noStrike">
                <a:solidFill>
                  <a:srgbClr val="000000"/>
                </a:solidFill>
                <a:latin typeface="Calibri"/>
                <a:ea typeface="Arial"/>
              </a:rPr>
              <a:t>素材素材</a:t>
            </a:r>
            <a:endParaRPr b="0" lang="en-US" sz="1350" spc="-1" strike="noStrike">
              <a:latin typeface="Arial"/>
            </a:endParaRPr>
          </a:p>
        </p:txBody>
      </p:sp>
    </p:spTree>
  </p:cSld>
  <p:timing>
    <p:tnLst>
      <p:par>
        <p:cTn id="686" dur="indefinite" restart="never" nodeType="tmRoot">
          <p:childTnLst>
            <p:seq>
              <p:cTn id="687" dur="indefinite" nodeType="mainSeq">
                <p:childTnLst>
                  <p:par>
                    <p:cTn id="688" fill="hold">
                      <p:stCondLst>
                        <p:cond delay="indefinite"/>
                      </p:stCondLst>
                      <p:childTnLst>
                        <p:par>
                          <p:cTn id="689" fill="hold">
                            <p:stCondLst>
                              <p:cond delay="0"/>
                            </p:stCondLst>
                            <p:childTnLst>
                              <p:par>
                                <p:cTn id="690" nodeType="clickEffect" fill="hold" presetClass="entr" presetID="53" presetSubtype="16">
                                  <p:childTnLst>
                                    <p:set>
                                      <p:cBhvr>
                                        <p:cTn id="691" dur="1" fill="hold">
                                          <p:stCondLst>
                                            <p:cond delay="0"/>
                                          </p:stCondLst>
                                        </p:cTn>
                                        <p:tgtEl>
                                          <p:spTgt spid="1219"/>
                                        </p:tgtEl>
                                        <p:attrNameLst>
                                          <p:attrName>style.visibility</p:attrName>
                                        </p:attrNameLst>
                                      </p:cBhvr>
                                      <p:to>
                                        <p:strVal val="visible"/>
                                      </p:to>
                                    </p:set>
                                    <p:anim calcmode="lin" valueType="num">
                                      <p:cBhvr additive="repl">
                                        <p:cTn id="692" dur="500" fill="hold"/>
                                        <p:tgtEl>
                                          <p:spTgt spid="1219"/>
                                        </p:tgtEl>
                                        <p:attrNameLst>
                                          <p:attrName>ppt_w</p:attrName>
                                        </p:attrNameLst>
                                      </p:cBhvr>
                                      <p:tavLst>
                                        <p:tav tm="0">
                                          <p:val>
                                            <p:fltVal val="0"/>
                                          </p:val>
                                        </p:tav>
                                        <p:tav tm="100000">
                                          <p:val>
                                            <p:strVal val="#ppt_w"/>
                                          </p:val>
                                        </p:tav>
                                      </p:tavLst>
                                    </p:anim>
                                    <p:anim calcmode="lin" valueType="num">
                                      <p:cBhvr additive="repl">
                                        <p:cTn id="693" dur="500" fill="hold"/>
                                        <p:tgtEl>
                                          <p:spTgt spid="1219"/>
                                        </p:tgtEl>
                                        <p:attrNameLst>
                                          <p:attrName>ppt_h</p:attrName>
                                        </p:attrNameLst>
                                      </p:cBhvr>
                                      <p:tavLst>
                                        <p:tav tm="0">
                                          <p:val>
                                            <p:fltVal val="0"/>
                                          </p:val>
                                        </p:tav>
                                        <p:tav tm="100000">
                                          <p:val>
                                            <p:strVal val="#ppt_h"/>
                                          </p:val>
                                        </p:tav>
                                      </p:tavLst>
                                    </p:anim>
                                    <p:animEffect filter="fade" transition="in">
                                      <p:cBhvr additive="repl">
                                        <p:cTn id="694" dur="500"/>
                                        <p:tgtEl>
                                          <p:spTgt spid="1219"/>
                                        </p:tgtEl>
                                      </p:cBhvr>
                                    </p:animEffect>
                                  </p:childTnLst>
                                </p:cTn>
                              </p:par>
                            </p:childTnLst>
                          </p:cTn>
                        </p:par>
                      </p:childTnLst>
                    </p:cTn>
                  </p:par>
                  <p:par>
                    <p:cTn id="695" fill="hold">
                      <p:stCondLst>
                        <p:cond delay="indefinite"/>
                      </p:stCondLst>
                      <p:childTnLst>
                        <p:par>
                          <p:cTn id="696" fill="hold">
                            <p:stCondLst>
                              <p:cond delay="0"/>
                            </p:stCondLst>
                            <p:childTnLst>
                              <p:par>
                                <p:cTn id="697" nodeType="clickEffect" fill="hold" presetClass="entr" presetID="22" presetSubtype="8">
                                  <p:childTnLst>
                                    <p:set>
                                      <p:cBhvr>
                                        <p:cTn id="698" dur="1" fill="hold">
                                          <p:stCondLst>
                                            <p:cond delay="0"/>
                                          </p:stCondLst>
                                        </p:cTn>
                                        <p:tgtEl>
                                          <p:spTgt spid="1287"/>
                                        </p:tgtEl>
                                        <p:attrNameLst>
                                          <p:attrName>style.visibility</p:attrName>
                                        </p:attrNameLst>
                                      </p:cBhvr>
                                      <p:to>
                                        <p:strVal val="visible"/>
                                      </p:to>
                                    </p:set>
                                    <p:animEffect filter="wipe(left)" transition="in">
                                      <p:cBhvr additive="repl">
                                        <p:cTn id="699" dur="500"/>
                                        <p:tgtEl>
                                          <p:spTgt spid="1287"/>
                                        </p:tgtEl>
                                      </p:cBhvr>
                                    </p:animEffect>
                                  </p:childTnLst>
                                </p:cTn>
                              </p:par>
                            </p:childTnLst>
                          </p:cTn>
                        </p:par>
                        <p:par>
                          <p:cTn id="700" fill="hold">
                            <p:stCondLst>
                              <p:cond delay="500"/>
                            </p:stCondLst>
                            <p:childTnLst>
                              <p:par>
                                <p:cTn id="701" nodeType="afterEffect" fill="hold" presetClass="entr" presetID="9">
                                  <p:childTnLst>
                                    <p:set>
                                      <p:cBhvr>
                                        <p:cTn id="702" dur="1" fill="hold">
                                          <p:stCondLst>
                                            <p:cond delay="0"/>
                                          </p:stCondLst>
                                        </p:cTn>
                                        <p:tgtEl>
                                          <p:spTgt spid="1292"/>
                                        </p:tgtEl>
                                        <p:attrNameLst>
                                          <p:attrName>style.visibility</p:attrName>
                                        </p:attrNameLst>
                                      </p:cBhvr>
                                      <p:to>
                                        <p:strVal val="visible"/>
                                      </p:to>
                                    </p:set>
                                    <p:animEffect filter="dissolve" transition="in">
                                      <p:cBhvr additive="repl">
                                        <p:cTn id="703" dur="500"/>
                                        <p:tgtEl>
                                          <p:spTgt spid="1292"/>
                                        </p:tgtEl>
                                      </p:cBhvr>
                                    </p:animEffect>
                                  </p:childTnLst>
                                </p:cTn>
                              </p:par>
                            </p:childTnLst>
                          </p:cTn>
                        </p:par>
                        <p:par>
                          <p:cTn id="704" fill="hold">
                            <p:stCondLst>
                              <p:cond delay="1000"/>
                            </p:stCondLst>
                            <p:childTnLst>
                              <p:par>
                                <p:cTn id="705" nodeType="afterEffect" fill="hold" presetClass="entr" presetID="14" presetSubtype="10">
                                  <p:childTnLst>
                                    <p:set>
                                      <p:cBhvr>
                                        <p:cTn id="706" dur="1" fill="hold">
                                          <p:stCondLst>
                                            <p:cond delay="0"/>
                                          </p:stCondLst>
                                        </p:cTn>
                                        <p:tgtEl>
                                          <p:spTgt spid="1293"/>
                                        </p:tgtEl>
                                        <p:attrNameLst>
                                          <p:attrName>style.visibility</p:attrName>
                                        </p:attrNameLst>
                                      </p:cBhvr>
                                      <p:to>
                                        <p:strVal val="visible"/>
                                      </p:to>
                                    </p:set>
                                    <p:animEffect filter="dissolve" transition="in">
                                      <p:cBhvr additive="repl">
                                        <p:cTn id="707" dur="500"/>
                                        <p:tgtEl>
                                          <p:spTgt spid="1293"/>
                                        </p:tgtEl>
                                      </p:cBhvr>
                                    </p:animEffect>
                                  </p:childTnLst>
                                </p:cTn>
                              </p:par>
                            </p:childTnLst>
                          </p:cTn>
                        </p:par>
                        <p:par>
                          <p:cTn id="708" fill="hold">
                            <p:stCondLst>
                              <p:cond delay="1500"/>
                            </p:stCondLst>
                            <p:childTnLst>
                              <p:par>
                                <p:cTn id="709" nodeType="afterEffect" fill="hold" presetClass="entr" presetID="16" presetSubtype="21">
                                  <p:childTnLst>
                                    <p:set>
                                      <p:cBhvr>
                                        <p:cTn id="710" dur="1" fill="hold">
                                          <p:stCondLst>
                                            <p:cond delay="0"/>
                                          </p:stCondLst>
                                        </p:cTn>
                                        <p:tgtEl>
                                          <p:spTgt spid="1294"/>
                                        </p:tgtEl>
                                        <p:attrNameLst>
                                          <p:attrName>style.visibility</p:attrName>
                                        </p:attrNameLst>
                                      </p:cBhvr>
                                      <p:to>
                                        <p:strVal val="visible"/>
                                      </p:to>
                                    </p:set>
                                    <p:animEffect filter="dissolve" transition="in">
                                      <p:cBhvr additive="repl">
                                        <p:cTn id="711" dur="500"/>
                                        <p:tgtEl>
                                          <p:spTgt spid="1294"/>
                                        </p:tgtEl>
                                      </p:cBhvr>
                                    </p:animEffect>
                                  </p:childTnLst>
                                </p:cTn>
                              </p:par>
                            </p:childTnLst>
                          </p:cTn>
                        </p:par>
                        <p:par>
                          <p:cTn id="712" fill="hold">
                            <p:stCondLst>
                              <p:cond delay="2000"/>
                            </p:stCondLst>
                            <p:childTnLst>
                              <p:par>
                                <p:cTn id="713" nodeType="afterEffect" fill="hold" presetClass="entr" presetID="30">
                                  <p:childTnLst>
                                    <p:set>
                                      <p:cBhvr>
                                        <p:cTn id="714" dur="1" fill="hold">
                                          <p:stCondLst>
                                            <p:cond delay="0"/>
                                          </p:stCondLst>
                                        </p:cTn>
                                        <p:tgtEl>
                                          <p:spTgt spid="1295"/>
                                        </p:tgtEl>
                                        <p:attrNameLst>
                                          <p:attrName>style.visibility</p:attrName>
                                        </p:attrNameLst>
                                      </p:cBhvr>
                                      <p:to>
                                        <p:strVal val="visible"/>
                                      </p:to>
                                    </p:set>
                                    <p:animEffect filter="dissolve" transition="in">
                                      <p:cBhvr additive="repl">
                                        <p:cTn id="715" dur="800"/>
                                        <p:tgtEl>
                                          <p:spTgt spid="1295"/>
                                        </p:tgtEl>
                                      </p:cBhvr>
                                    </p:animEffect>
                                    <p:anim calcmode="lin" valueType="num">
                                      <p:cBhvr additive="repl">
                                        <p:cTn id="716" dur="800" fill="hold"/>
                                        <p:tgtEl>
                                          <p:spTgt spid="1295"/>
                                        </p:tgtEl>
                                        <p:attrNameLst>
                                          <p:attrName>r</p:attrName>
                                        </p:attrNameLst>
                                      </p:cBhvr>
                                      <p:tavLst>
                                        <p:tav tm="0">
                                          <p:val>
                                            <p:strVal val="-90"/>
                                          </p:val>
                                        </p:tav>
                                        <p:tav tm="100000">
                                          <p:val>
                                            <p:strVal val="0"/>
                                          </p:val>
                                        </p:tav>
                                      </p:tavLst>
                                    </p:anim>
                                    <p:anim calcmode="lin" valueType="num">
                                      <p:cBhvr additive="repl">
                                        <p:cTn id="717" dur="800" fill="hold"/>
                                        <p:tgtEl>
                                          <p:spTgt spid="1295"/>
                                        </p:tgtEl>
                                        <p:attrNameLst>
                                          <p:attrName>ppt_x</p:attrName>
                                        </p:attrNameLst>
                                      </p:cBhvr>
                                      <p:tavLst>
                                        <p:tav tm="0">
                                          <p:val>
                                            <p:strVal val="#ppt_x+0.4"/>
                                          </p:val>
                                        </p:tav>
                                        <p:tav tm="100000">
                                          <p:val>
                                            <p:strVal val="#ppt_x-0.05"/>
                                          </p:val>
                                        </p:tav>
                                      </p:tavLst>
                                    </p:anim>
                                    <p:anim calcmode="lin" valueType="num">
                                      <p:cBhvr additive="repl">
                                        <p:cTn id="718" dur="800" fill="hold"/>
                                        <p:tgtEl>
                                          <p:spTgt spid="1295"/>
                                        </p:tgtEl>
                                        <p:attrNameLst>
                                          <p:attrName>ppt_y</p:attrName>
                                        </p:attrNameLst>
                                      </p:cBhvr>
                                      <p:tavLst>
                                        <p:tav tm="0">
                                          <p:val>
                                            <p:strVal val="#ppt_y-0.4"/>
                                          </p:val>
                                        </p:tav>
                                        <p:tav tm="100000">
                                          <p:val>
                                            <p:strVal val="#ppt_y+0.1"/>
                                          </p:val>
                                        </p:tav>
                                      </p:tavLst>
                                    </p:anim>
                                    <p:anim calcmode="lin" valueType="num">
                                      <p:cBhvr additive="repl">
                                        <p:cTn id="719" dur="200" fill="hold">
                                          <p:stCondLst>
                                            <p:cond delay="800"/>
                                          </p:stCondLst>
                                        </p:cTn>
                                        <p:tgtEl>
                                          <p:spTgt spid="1295"/>
                                        </p:tgtEl>
                                        <p:attrNameLst>
                                          <p:attrName>ppt_x</p:attrName>
                                        </p:attrNameLst>
                                      </p:cBhvr>
                                      <p:tavLst>
                                        <p:tav tm="0">
                                          <p:val>
                                            <p:strVal val="#ppt_x-0.05"/>
                                          </p:val>
                                        </p:tav>
                                        <p:tav tm="100000">
                                          <p:val>
                                            <p:strVal val="#ppt_x"/>
                                          </p:val>
                                        </p:tav>
                                      </p:tavLst>
                                    </p:anim>
                                    <p:anim calcmode="lin" valueType="num">
                                      <p:cBhvr additive="repl">
                                        <p:cTn id="720" dur="200" fill="hold">
                                          <p:stCondLst>
                                            <p:cond delay="800"/>
                                          </p:stCondLst>
                                        </p:cTn>
                                        <p:tgtEl>
                                          <p:spTgt spid="1295"/>
                                        </p:tgtEl>
                                        <p:attrNameLst>
                                          <p:attrName>ppt_y</p:attrName>
                                        </p:attrNameLst>
                                      </p:cBhvr>
                                      <p:tavLst>
                                        <p:tav tm="0">
                                          <p:val>
                                            <p:strVal val="#ppt_y+0.1"/>
                                          </p:val>
                                        </p:tav>
                                        <p:tav tm="100000">
                                          <p:val>
                                            <p:strVal val="#ppt_y"/>
                                          </p:val>
                                        </p:tav>
                                      </p:tavLst>
                                    </p:anim>
                                  </p:childTnLst>
                                </p:cTn>
                              </p:par>
                            </p:childTnLst>
                          </p:cTn>
                        </p:par>
                        <p:par>
                          <p:cTn id="721" fill="hold">
                            <p:stCondLst>
                              <p:cond delay="3000"/>
                            </p:stCondLst>
                            <p:childTnLst>
                              <p:par>
                                <p:cTn id="722" nodeType="afterEffect" fill="hold" presetClass="entr" presetID="9">
                                  <p:childTnLst>
                                    <p:set>
                                      <p:cBhvr>
                                        <p:cTn id="723" dur="1" fill="hold">
                                          <p:stCondLst>
                                            <p:cond delay="0"/>
                                          </p:stCondLst>
                                        </p:cTn>
                                        <p:tgtEl>
                                          <p:spTgt spid="1290"/>
                                        </p:tgtEl>
                                        <p:attrNameLst>
                                          <p:attrName>style.visibility</p:attrName>
                                        </p:attrNameLst>
                                      </p:cBhvr>
                                      <p:to>
                                        <p:strVal val="visible"/>
                                      </p:to>
                                    </p:set>
                                    <p:animEffect filter="dissolve" transition="in">
                                      <p:cBhvr additive="repl">
                                        <p:cTn id="724" dur="500"/>
                                        <p:tgtEl>
                                          <p:spTgt spid="1290"/>
                                        </p:tgtEl>
                                      </p:cBhvr>
                                    </p:animEffect>
                                  </p:childTnLst>
                                </p:cTn>
                              </p:par>
                            </p:childTnLst>
                          </p:cTn>
                        </p:par>
                        <p:par>
                          <p:cTn id="725" fill="hold">
                            <p:stCondLst>
                              <p:cond delay="3500"/>
                            </p:stCondLst>
                            <p:childTnLst>
                              <p:par>
                                <p:cTn id="726" nodeType="afterEffect" fill="hold" presetClass="entr" presetID="14" presetSubtype="10">
                                  <p:childTnLst>
                                    <p:set>
                                      <p:cBhvr>
                                        <p:cTn id="727" dur="1" fill="hold">
                                          <p:stCondLst>
                                            <p:cond delay="0"/>
                                          </p:stCondLst>
                                        </p:cTn>
                                        <p:tgtEl>
                                          <p:spTgt spid="1291"/>
                                        </p:tgtEl>
                                        <p:attrNameLst>
                                          <p:attrName>style.visibility</p:attrName>
                                        </p:attrNameLst>
                                      </p:cBhvr>
                                      <p:to>
                                        <p:strVal val="visible"/>
                                      </p:to>
                                    </p:set>
                                    <p:animEffect filter="dissolve" transition="in">
                                      <p:cBhvr additive="repl">
                                        <p:cTn id="728" dur="500"/>
                                        <p:tgtEl>
                                          <p:spTgt spid="1291"/>
                                        </p:tgtEl>
                                      </p:cBhvr>
                                    </p:animEffect>
                                  </p:childTnLst>
                                </p:cTn>
                              </p:par>
                            </p:childTnLst>
                          </p:cTn>
                        </p:par>
                        <p:par>
                          <p:cTn id="729" fill="hold">
                            <p:stCondLst>
                              <p:cond delay="4000"/>
                            </p:stCondLst>
                            <p:childTnLst>
                              <p:par>
                                <p:cTn id="730" nodeType="afterEffect" fill="hold" presetClass="entr" presetID="16" presetSubtype="21">
                                  <p:childTnLst>
                                    <p:set>
                                      <p:cBhvr>
                                        <p:cTn id="731" dur="1" fill="hold">
                                          <p:stCondLst>
                                            <p:cond delay="0"/>
                                          </p:stCondLst>
                                        </p:cTn>
                                        <p:tgtEl>
                                          <p:spTgt spid="1297"/>
                                        </p:tgtEl>
                                        <p:attrNameLst>
                                          <p:attrName>style.visibility</p:attrName>
                                        </p:attrNameLst>
                                      </p:cBhvr>
                                      <p:to>
                                        <p:strVal val="visible"/>
                                      </p:to>
                                    </p:set>
                                    <p:animEffect filter="dissolve" transition="in">
                                      <p:cBhvr additive="repl">
                                        <p:cTn id="732" dur="500"/>
                                        <p:tgtEl>
                                          <p:spTgt spid="1297"/>
                                        </p:tgtEl>
                                      </p:cBhvr>
                                    </p:animEffect>
                                  </p:childTnLst>
                                </p:cTn>
                              </p:par>
                            </p:childTnLst>
                          </p:cTn>
                        </p:par>
                        <p:par>
                          <p:cTn id="733" fill="hold">
                            <p:stCondLst>
                              <p:cond delay="4500"/>
                            </p:stCondLst>
                            <p:childTnLst>
                              <p:par>
                                <p:cTn id="734" nodeType="afterEffect" fill="hold" presetClass="entr" presetID="30">
                                  <p:childTnLst>
                                    <p:set>
                                      <p:cBhvr>
                                        <p:cTn id="735" dur="1" fill="hold">
                                          <p:stCondLst>
                                            <p:cond delay="0"/>
                                          </p:stCondLst>
                                        </p:cTn>
                                        <p:tgtEl>
                                          <p:spTgt spid="1296"/>
                                        </p:tgtEl>
                                        <p:attrNameLst>
                                          <p:attrName>style.visibility</p:attrName>
                                        </p:attrNameLst>
                                      </p:cBhvr>
                                      <p:to>
                                        <p:strVal val="visible"/>
                                      </p:to>
                                    </p:set>
                                    <p:animEffect filter="dissolve" transition="in">
                                      <p:cBhvr additive="repl">
                                        <p:cTn id="736" dur="800"/>
                                        <p:tgtEl>
                                          <p:spTgt spid="1296"/>
                                        </p:tgtEl>
                                      </p:cBhvr>
                                    </p:animEffect>
                                    <p:anim calcmode="lin" valueType="num">
                                      <p:cBhvr additive="repl">
                                        <p:cTn id="737" dur="800" fill="hold"/>
                                        <p:tgtEl>
                                          <p:spTgt spid="1296"/>
                                        </p:tgtEl>
                                        <p:attrNameLst>
                                          <p:attrName>r</p:attrName>
                                        </p:attrNameLst>
                                      </p:cBhvr>
                                      <p:tavLst>
                                        <p:tav tm="0">
                                          <p:val>
                                            <p:strVal val="-90"/>
                                          </p:val>
                                        </p:tav>
                                        <p:tav tm="100000">
                                          <p:val>
                                            <p:strVal val="0"/>
                                          </p:val>
                                        </p:tav>
                                      </p:tavLst>
                                    </p:anim>
                                    <p:anim calcmode="lin" valueType="num">
                                      <p:cBhvr additive="repl">
                                        <p:cTn id="738" dur="800" fill="hold"/>
                                        <p:tgtEl>
                                          <p:spTgt spid="1296"/>
                                        </p:tgtEl>
                                        <p:attrNameLst>
                                          <p:attrName>ppt_x</p:attrName>
                                        </p:attrNameLst>
                                      </p:cBhvr>
                                      <p:tavLst>
                                        <p:tav tm="0">
                                          <p:val>
                                            <p:strVal val="#ppt_x+0.4"/>
                                          </p:val>
                                        </p:tav>
                                        <p:tav tm="100000">
                                          <p:val>
                                            <p:strVal val="#ppt_x-0.05"/>
                                          </p:val>
                                        </p:tav>
                                      </p:tavLst>
                                    </p:anim>
                                    <p:anim calcmode="lin" valueType="num">
                                      <p:cBhvr additive="repl">
                                        <p:cTn id="739" dur="800" fill="hold"/>
                                        <p:tgtEl>
                                          <p:spTgt spid="1296"/>
                                        </p:tgtEl>
                                        <p:attrNameLst>
                                          <p:attrName>ppt_y</p:attrName>
                                        </p:attrNameLst>
                                      </p:cBhvr>
                                      <p:tavLst>
                                        <p:tav tm="0">
                                          <p:val>
                                            <p:strVal val="#ppt_y-0.4"/>
                                          </p:val>
                                        </p:tav>
                                        <p:tav tm="100000">
                                          <p:val>
                                            <p:strVal val="#ppt_y+0.1"/>
                                          </p:val>
                                        </p:tav>
                                      </p:tavLst>
                                    </p:anim>
                                    <p:anim calcmode="lin" valueType="num">
                                      <p:cBhvr additive="repl">
                                        <p:cTn id="740" dur="200" fill="hold">
                                          <p:stCondLst>
                                            <p:cond delay="800"/>
                                          </p:stCondLst>
                                        </p:cTn>
                                        <p:tgtEl>
                                          <p:spTgt spid="1296"/>
                                        </p:tgtEl>
                                        <p:attrNameLst>
                                          <p:attrName>ppt_x</p:attrName>
                                        </p:attrNameLst>
                                      </p:cBhvr>
                                      <p:tavLst>
                                        <p:tav tm="0">
                                          <p:val>
                                            <p:strVal val="#ppt_x-0.05"/>
                                          </p:val>
                                        </p:tav>
                                        <p:tav tm="100000">
                                          <p:val>
                                            <p:strVal val="#ppt_x"/>
                                          </p:val>
                                        </p:tav>
                                      </p:tavLst>
                                    </p:anim>
                                    <p:anim calcmode="lin" valueType="num">
                                      <p:cBhvr additive="repl">
                                        <p:cTn id="741" dur="200" fill="hold">
                                          <p:stCondLst>
                                            <p:cond delay="800"/>
                                          </p:stCondLst>
                                        </p:cTn>
                                        <p:tgtEl>
                                          <p:spTgt spid="1296"/>
                                        </p:tgtEl>
                                        <p:attrNameLst>
                                          <p:attrName>ppt_y</p:attrName>
                                        </p:attrNameLst>
                                      </p:cBhvr>
                                      <p:tavLst>
                                        <p:tav tm="0">
                                          <p:val>
                                            <p:strVal val="#ppt_y+0.1"/>
                                          </p:val>
                                        </p:tav>
                                        <p:tav tm="100000">
                                          <p:val>
                                            <p:strVal val="#ppt_y"/>
                                          </p:val>
                                        </p:tav>
                                      </p:tavLst>
                                    </p:anim>
                                  </p:childTnLst>
                                </p:cTn>
                              </p:par>
                            </p:childTnLst>
                          </p:cTn>
                        </p:par>
                        <p:par>
                          <p:cTn id="742" fill="hold">
                            <p:stCondLst>
                              <p:cond delay="5500"/>
                            </p:stCondLst>
                            <p:childTnLst>
                              <p:par>
                                <p:cTn id="743" nodeType="afterEffect" fill="hold" presetClass="entr" presetID="9">
                                  <p:childTnLst>
                                    <p:set>
                                      <p:cBhvr>
                                        <p:cTn id="744" dur="1" fill="hold">
                                          <p:stCondLst>
                                            <p:cond delay="0"/>
                                          </p:stCondLst>
                                        </p:cTn>
                                        <p:tgtEl>
                                          <p:spTgt spid="1288"/>
                                        </p:tgtEl>
                                        <p:attrNameLst>
                                          <p:attrName>style.visibility</p:attrName>
                                        </p:attrNameLst>
                                      </p:cBhvr>
                                      <p:to>
                                        <p:strVal val="visible"/>
                                      </p:to>
                                    </p:set>
                                    <p:animEffect filter="dissolve" transition="in">
                                      <p:cBhvr additive="repl">
                                        <p:cTn id="745" dur="500"/>
                                        <p:tgtEl>
                                          <p:spTgt spid="1288"/>
                                        </p:tgtEl>
                                      </p:cBhvr>
                                    </p:animEffect>
                                  </p:childTnLst>
                                </p:cTn>
                              </p:par>
                            </p:childTnLst>
                          </p:cTn>
                        </p:par>
                        <p:par>
                          <p:cTn id="746" fill="hold">
                            <p:stCondLst>
                              <p:cond delay="6000"/>
                            </p:stCondLst>
                            <p:childTnLst>
                              <p:par>
                                <p:cTn id="747" nodeType="afterEffect" fill="hold" presetClass="entr" presetID="14" presetSubtype="10">
                                  <p:childTnLst>
                                    <p:set>
                                      <p:cBhvr>
                                        <p:cTn id="748" dur="1" fill="hold">
                                          <p:stCondLst>
                                            <p:cond delay="0"/>
                                          </p:stCondLst>
                                        </p:cTn>
                                        <p:tgtEl>
                                          <p:spTgt spid="1289"/>
                                        </p:tgtEl>
                                        <p:attrNameLst>
                                          <p:attrName>style.visibility</p:attrName>
                                        </p:attrNameLst>
                                      </p:cBhvr>
                                      <p:to>
                                        <p:strVal val="visible"/>
                                      </p:to>
                                    </p:set>
                                    <p:animEffect filter="dissolve" transition="in">
                                      <p:cBhvr additive="repl">
                                        <p:cTn id="749" dur="500"/>
                                        <p:tgtEl>
                                          <p:spTgt spid="1289"/>
                                        </p:tgtEl>
                                      </p:cBhvr>
                                    </p:animEffect>
                                  </p:childTnLst>
                                </p:cTn>
                              </p:par>
                            </p:childTnLst>
                          </p:cTn>
                        </p:par>
                        <p:par>
                          <p:cTn id="750" fill="hold">
                            <p:stCondLst>
                              <p:cond delay="6500"/>
                            </p:stCondLst>
                            <p:childTnLst>
                              <p:par>
                                <p:cTn id="751" nodeType="afterEffect" fill="hold" presetClass="entr" presetID="16" presetSubtype="21">
                                  <p:childTnLst>
                                    <p:set>
                                      <p:cBhvr>
                                        <p:cTn id="752" dur="1" fill="hold">
                                          <p:stCondLst>
                                            <p:cond delay="0"/>
                                          </p:stCondLst>
                                        </p:cTn>
                                        <p:tgtEl>
                                          <p:spTgt spid="1298"/>
                                        </p:tgtEl>
                                        <p:attrNameLst>
                                          <p:attrName>style.visibility</p:attrName>
                                        </p:attrNameLst>
                                      </p:cBhvr>
                                      <p:to>
                                        <p:strVal val="visible"/>
                                      </p:to>
                                    </p:set>
                                    <p:animEffect filter="dissolve" transition="in">
                                      <p:cBhvr additive="repl">
                                        <p:cTn id="753" dur="500"/>
                                        <p:tgtEl>
                                          <p:spTgt spid="129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00" name="Group 1"/>
          <p:cNvGrpSpPr/>
          <p:nvPr/>
        </p:nvGrpSpPr>
        <p:grpSpPr>
          <a:xfrm>
            <a:off x="177120" y="425160"/>
            <a:ext cx="858240" cy="659160"/>
            <a:chOff x="177120" y="425160"/>
            <a:chExt cx="858240" cy="659160"/>
          </a:xfrm>
        </p:grpSpPr>
        <p:grpSp>
          <p:nvGrpSpPr>
            <p:cNvPr id="1301" name="Group 2"/>
            <p:cNvGrpSpPr/>
            <p:nvPr/>
          </p:nvGrpSpPr>
          <p:grpSpPr>
            <a:xfrm>
              <a:off x="270360" y="425160"/>
              <a:ext cx="659520" cy="659160"/>
              <a:chOff x="270360" y="425160"/>
              <a:chExt cx="659520" cy="659160"/>
            </a:xfrm>
          </p:grpSpPr>
          <p:sp>
            <p:nvSpPr>
              <p:cNvPr id="1302"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303" name="Group 4"/>
              <p:cNvGrpSpPr/>
              <p:nvPr/>
            </p:nvGrpSpPr>
            <p:grpSpPr>
              <a:xfrm>
                <a:off x="270360" y="425160"/>
                <a:ext cx="659520" cy="659160"/>
                <a:chOff x="270360" y="425160"/>
                <a:chExt cx="659520" cy="659160"/>
              </a:xfrm>
            </p:grpSpPr>
            <p:sp>
              <p:nvSpPr>
                <p:cNvPr id="1304"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305" name="Group 6"/>
                <p:cNvGrpSpPr/>
                <p:nvPr/>
              </p:nvGrpSpPr>
              <p:grpSpPr>
                <a:xfrm>
                  <a:off x="270360" y="425160"/>
                  <a:ext cx="659520" cy="659160"/>
                  <a:chOff x="270360" y="425160"/>
                  <a:chExt cx="659520" cy="659160"/>
                </a:xfrm>
              </p:grpSpPr>
              <p:sp>
                <p:nvSpPr>
                  <p:cNvPr id="1306"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07"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08"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09"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0"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1"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2"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3"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4"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5"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6"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7"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8"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19"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0"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1"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2"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3"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4"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5"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6"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7"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8"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29"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330"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1"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2"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3"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4"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5"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6"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7"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8"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39"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0"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1"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2"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3"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4"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5"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6"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7"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8"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49"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0"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1"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2"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3"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4"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5"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6"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7"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8"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59"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0"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1"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2"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3"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4"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365"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366"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367"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368" name="CustomShape 69"/>
          <p:cNvSpPr/>
          <p:nvPr/>
        </p:nvSpPr>
        <p:spPr>
          <a:xfrm>
            <a:off x="1035720" y="542520"/>
            <a:ext cx="2103840" cy="50184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endParaRPr b="0" lang="en-US" sz="1800" spc="-1" strike="noStrike">
              <a:latin typeface="Arial"/>
            </a:endParaRPr>
          </a:p>
        </p:txBody>
      </p:sp>
      <p:sp>
        <p:nvSpPr>
          <p:cNvPr id="1369" name="CustomShape 70"/>
          <p:cNvSpPr/>
          <p:nvPr/>
        </p:nvSpPr>
        <p:spPr>
          <a:xfrm>
            <a:off x="7475040" y="406800"/>
            <a:ext cx="1458720" cy="1045800"/>
          </a:xfrm>
          <a:custGeom>
            <a:avLst/>
            <a:gdLst/>
            <a:ahLst/>
            <a:rect l="l" t="t"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ffffff">
              <a:alpha val="51000"/>
            </a:srgbClr>
          </a:solidFill>
          <a:ln w="9360">
            <a:noFill/>
          </a:ln>
        </p:spPr>
        <p:style>
          <a:lnRef idx="0"/>
          <a:fillRef idx="0"/>
          <a:effectRef idx="0"/>
          <a:fontRef idx="minor"/>
        </p:style>
      </p:sp>
      <p:sp>
        <p:nvSpPr>
          <p:cNvPr id="1370" name="CustomShape 71"/>
          <p:cNvSpPr/>
          <p:nvPr/>
        </p:nvSpPr>
        <p:spPr>
          <a:xfrm>
            <a:off x="1035360" y="652680"/>
            <a:ext cx="1739520" cy="364680"/>
          </a:xfrm>
          <a:prstGeom prst="rect">
            <a:avLst/>
          </a:prstGeom>
          <a:noFill/>
          <a:ln w="9360">
            <a:noFill/>
          </a:ln>
        </p:spPr>
        <p:style>
          <a:lnRef idx="0"/>
          <a:fillRef idx="0"/>
          <a:effectRef idx="0"/>
          <a:fontRef idx="minor"/>
        </p:style>
        <p:txBody>
          <a:bodyPr lIns="90000" rIns="90000" tIns="45000" bIns="45000"/>
          <a:p>
            <a:pPr>
              <a:lnSpc>
                <a:spcPct val="100000"/>
              </a:lnSpc>
            </a:pPr>
            <a:r>
              <a:rPr b="1" lang="en-US" sz="1800" spc="-1" strike="noStrike">
                <a:solidFill>
                  <a:srgbClr val="ffffff"/>
                </a:solidFill>
                <a:latin typeface="Calibri"/>
                <a:ea typeface="Arial"/>
              </a:rPr>
              <a:t>----</a:t>
            </a:r>
            <a:r>
              <a:rPr b="1" lang="en-US" sz="1800" spc="-1" strike="noStrike">
                <a:solidFill>
                  <a:srgbClr val="ffffff"/>
                </a:solidFill>
                <a:latin typeface="Calibri"/>
                <a:ea typeface="Arial"/>
              </a:rPr>
              <a:t>数据角度</a:t>
            </a:r>
            <a:endParaRPr b="0" lang="en-US" sz="1800" spc="-1" strike="noStrike">
              <a:latin typeface="Arial"/>
            </a:endParaRPr>
          </a:p>
        </p:txBody>
      </p:sp>
      <p:sp>
        <p:nvSpPr>
          <p:cNvPr id="1371" name="CustomShape 72"/>
          <p:cNvSpPr/>
          <p:nvPr/>
        </p:nvSpPr>
        <p:spPr>
          <a:xfrm>
            <a:off x="1115640" y="3075480"/>
            <a:ext cx="5091480" cy="333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微软雅黑"/>
                <a:ea typeface="微软雅黑"/>
              </a:rPr>
              <a:t>优势：将数据与对数据的操作相关联。 代码可读性更高</a:t>
            </a:r>
            <a:endParaRPr b="0" lang="en-US" sz="1600" spc="-1" strike="noStrike">
              <a:latin typeface="Arial"/>
            </a:endParaRPr>
          </a:p>
        </p:txBody>
      </p:sp>
      <p:sp>
        <p:nvSpPr>
          <p:cNvPr id="1372" name="CustomShape 73"/>
          <p:cNvSpPr/>
          <p:nvPr/>
        </p:nvSpPr>
        <p:spPr>
          <a:xfrm>
            <a:off x="1101600" y="1727280"/>
            <a:ext cx="6373080" cy="11552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ffffff"/>
                </a:solidFill>
                <a:latin typeface="微软雅黑"/>
                <a:ea typeface="微软雅黑"/>
              </a:rPr>
              <a:t>1.</a:t>
            </a:r>
            <a:r>
              <a:rPr b="0" lang="en-US" sz="1400" spc="-1" strike="noStrike">
                <a:solidFill>
                  <a:srgbClr val="ffffff"/>
                </a:solidFill>
                <a:latin typeface="微软雅黑"/>
                <a:ea typeface="微软雅黑"/>
              </a:rPr>
              <a:t>对外人员访问只需要部模块导入，或者访问接口调用函数，看不到内部实现                 </a:t>
            </a:r>
            <a:endParaRPr b="0" lang="en-US" sz="1400" spc="-1" strike="noStrike">
              <a:latin typeface="Arial"/>
            </a:endParaRPr>
          </a:p>
          <a:p>
            <a:pPr>
              <a:lnSpc>
                <a:spcPct val="100000"/>
              </a:lnSpc>
            </a:pPr>
            <a:r>
              <a:rPr b="0" lang="en-US" sz="1400" spc="-1" strike="noStrike">
                <a:solidFill>
                  <a:srgbClr val="ffffff"/>
                </a:solidFill>
                <a:latin typeface="微软雅黑"/>
                <a:ea typeface="微软雅黑"/>
              </a:rPr>
              <a:t>2.</a:t>
            </a:r>
            <a:r>
              <a:rPr b="0" lang="en-US" sz="1400" spc="-1" strike="noStrike">
                <a:solidFill>
                  <a:srgbClr val="ffffff"/>
                </a:solidFill>
                <a:latin typeface="微软雅黑"/>
                <a:ea typeface="微软雅黑"/>
              </a:rPr>
              <a:t>封装的属性在内部可以直接调用</a:t>
            </a:r>
            <a:endParaRPr b="0" lang="en-US" sz="1400" spc="-1" strike="noStrike">
              <a:latin typeface="Arial"/>
            </a:endParaRPr>
          </a:p>
          <a:p>
            <a:pPr>
              <a:lnSpc>
                <a:spcPct val="100000"/>
              </a:lnSpc>
            </a:pPr>
            <a:r>
              <a:rPr b="0" lang="en-US" sz="1400" spc="-1" strike="noStrike">
                <a:solidFill>
                  <a:srgbClr val="ffffff"/>
                </a:solidFill>
                <a:latin typeface="微软雅黑"/>
                <a:ea typeface="微软雅黑"/>
              </a:rPr>
              <a:t>3.</a:t>
            </a:r>
            <a:r>
              <a:rPr b="0" lang="en-US" sz="1400" spc="-1" strike="noStrike">
                <a:solidFill>
                  <a:srgbClr val="ffffff"/>
                </a:solidFill>
                <a:latin typeface="微软雅黑"/>
                <a:ea typeface="微软雅黑"/>
              </a:rPr>
              <a:t>封装的属性在外部不能直接使用，但是可以通过其他方式</a:t>
            </a:r>
            <a:endParaRPr b="0" lang="en-US" sz="1400" spc="-1" strike="noStrike">
              <a:latin typeface="Arial"/>
            </a:endParaRPr>
          </a:p>
          <a:p>
            <a:pPr>
              <a:lnSpc>
                <a:spcPct val="100000"/>
              </a:lnSpc>
            </a:pPr>
            <a:r>
              <a:rPr b="0" lang="en-US" sz="1400" spc="-1" strike="noStrike">
                <a:solidFill>
                  <a:srgbClr val="ffffff"/>
                </a:solidFill>
                <a:latin typeface="微软雅黑"/>
                <a:ea typeface="微软雅黑"/>
              </a:rPr>
              <a:t>4.</a:t>
            </a:r>
            <a:r>
              <a:rPr b="0" lang="en-US" sz="1400" spc="-1" strike="noStrike">
                <a:solidFill>
                  <a:srgbClr val="ffffff"/>
                </a:solidFill>
                <a:latin typeface="微软雅黑"/>
                <a:ea typeface="微软雅黑"/>
              </a:rPr>
              <a:t>封装的内在含义就是明确内部和外部，把内外分开，提升安全性</a:t>
            </a:r>
            <a:endParaRPr b="0" lang="en-US" sz="1400" spc="-1" strike="noStrike">
              <a:latin typeface="Arial"/>
            </a:endParaRPr>
          </a:p>
        </p:txBody>
      </p:sp>
    </p:spTree>
  </p:cSld>
  <p:timing>
    <p:tnLst>
      <p:par>
        <p:cTn id="754" dur="indefinite" restart="never" nodeType="tmRoot">
          <p:childTnLst>
            <p:seq>
              <p:cTn id="755" dur="indefinite" nodeType="mainSeq">
                <p:childTnLst>
                  <p:par>
                    <p:cTn id="756" fill="hold">
                      <p:stCondLst>
                        <p:cond delay="indefinite"/>
                      </p:stCondLst>
                      <p:childTnLst>
                        <p:par>
                          <p:cTn id="757" fill="hold">
                            <p:stCondLst>
                              <p:cond delay="0"/>
                            </p:stCondLst>
                            <p:childTnLst>
                              <p:par>
                                <p:cTn id="758" nodeType="clickEffect" fill="hold" presetClass="entr" presetID="53" presetSubtype="16">
                                  <p:childTnLst>
                                    <p:set>
                                      <p:cBhvr>
                                        <p:cTn id="759" dur="1" fill="hold">
                                          <p:stCondLst>
                                            <p:cond delay="0"/>
                                          </p:stCondLst>
                                        </p:cTn>
                                        <p:tgtEl>
                                          <p:spTgt spid="1300"/>
                                        </p:tgtEl>
                                        <p:attrNameLst>
                                          <p:attrName>style.visibility</p:attrName>
                                        </p:attrNameLst>
                                      </p:cBhvr>
                                      <p:to>
                                        <p:strVal val="visible"/>
                                      </p:to>
                                    </p:set>
                                    <p:anim calcmode="lin" valueType="num">
                                      <p:cBhvr additive="repl">
                                        <p:cTn id="760" dur="500" fill="hold"/>
                                        <p:tgtEl>
                                          <p:spTgt spid="1300"/>
                                        </p:tgtEl>
                                        <p:attrNameLst>
                                          <p:attrName>ppt_w</p:attrName>
                                        </p:attrNameLst>
                                      </p:cBhvr>
                                      <p:tavLst>
                                        <p:tav tm="0">
                                          <p:val>
                                            <p:fltVal val="0"/>
                                          </p:val>
                                        </p:tav>
                                        <p:tav tm="100000">
                                          <p:val>
                                            <p:strVal val="#ppt_w"/>
                                          </p:val>
                                        </p:tav>
                                      </p:tavLst>
                                    </p:anim>
                                    <p:anim calcmode="lin" valueType="num">
                                      <p:cBhvr additive="repl">
                                        <p:cTn id="761" dur="500" fill="hold"/>
                                        <p:tgtEl>
                                          <p:spTgt spid="1300"/>
                                        </p:tgtEl>
                                        <p:attrNameLst>
                                          <p:attrName>ppt_h</p:attrName>
                                        </p:attrNameLst>
                                      </p:cBhvr>
                                      <p:tavLst>
                                        <p:tav tm="0">
                                          <p:val>
                                            <p:fltVal val="0"/>
                                          </p:val>
                                        </p:tav>
                                        <p:tav tm="100000">
                                          <p:val>
                                            <p:strVal val="#ppt_h"/>
                                          </p:val>
                                        </p:tav>
                                      </p:tavLst>
                                    </p:anim>
                                    <p:animEffect filter="fade" transition="in">
                                      <p:cBhvr additive="repl">
                                        <p:cTn id="762" dur="500"/>
                                        <p:tgtEl>
                                          <p:spTgt spid="1300"/>
                                        </p:tgtEl>
                                      </p:cBhvr>
                                    </p:animEffect>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22" presetSubtype="8">
                                  <p:childTnLst>
                                    <p:set>
                                      <p:cBhvr>
                                        <p:cTn id="766" dur="1" fill="hold">
                                          <p:stCondLst>
                                            <p:cond delay="0"/>
                                          </p:stCondLst>
                                        </p:cTn>
                                        <p:tgtEl>
                                          <p:spTgt spid="1368"/>
                                        </p:tgtEl>
                                        <p:attrNameLst>
                                          <p:attrName>style.visibility</p:attrName>
                                        </p:attrNameLst>
                                      </p:cBhvr>
                                      <p:to>
                                        <p:strVal val="visible"/>
                                      </p:to>
                                    </p:set>
                                    <p:animEffect filter="wipe(left)" transition="in">
                                      <p:cBhvr additive="repl">
                                        <p:cTn id="767" dur="500"/>
                                        <p:tgtEl>
                                          <p:spTgt spid="1368"/>
                                        </p:tgtEl>
                                      </p:cBhvr>
                                    </p:animEffect>
                                  </p:childTnLst>
                                </p:cTn>
                              </p:par>
                              <p:par>
                                <p:cTn id="768" nodeType="withEffect" fill="hold" presetClass="entr" presetID="31">
                                  <p:childTnLst>
                                    <p:set>
                                      <p:cBhvr>
                                        <p:cTn id="769" dur="1" fill="hold">
                                          <p:stCondLst>
                                            <p:cond delay="0"/>
                                          </p:stCondLst>
                                        </p:cTn>
                                        <p:tgtEl>
                                          <p:spTgt spid="1369"/>
                                        </p:tgtEl>
                                        <p:attrNameLst>
                                          <p:attrName>style.visibility</p:attrName>
                                        </p:attrNameLst>
                                      </p:cBhvr>
                                      <p:to>
                                        <p:strVal val="visible"/>
                                      </p:to>
                                    </p:set>
                                    <p:anim calcmode="lin" valueType="num">
                                      <p:cBhvr additive="repl">
                                        <p:cTn id="770" dur="1000" fill="hold"/>
                                        <p:tgtEl>
                                          <p:spTgt spid="1369"/>
                                        </p:tgtEl>
                                        <p:attrNameLst>
                                          <p:attrName>ppt_w</p:attrName>
                                        </p:attrNameLst>
                                      </p:cBhvr>
                                      <p:tavLst>
                                        <p:tav tm="0">
                                          <p:val>
                                            <p:fltVal val="0"/>
                                          </p:val>
                                        </p:tav>
                                        <p:tav tm="100000">
                                          <p:val>
                                            <p:strVal val="#ppt_w"/>
                                          </p:val>
                                        </p:tav>
                                      </p:tavLst>
                                    </p:anim>
                                    <p:anim calcmode="lin" valueType="num">
                                      <p:cBhvr additive="repl">
                                        <p:cTn id="771" dur="1000" fill="hold"/>
                                        <p:tgtEl>
                                          <p:spTgt spid="1369"/>
                                        </p:tgtEl>
                                        <p:attrNameLst>
                                          <p:attrName>ppt_h</p:attrName>
                                        </p:attrNameLst>
                                      </p:cBhvr>
                                      <p:tavLst>
                                        <p:tav tm="0">
                                          <p:val>
                                            <p:fltVal val="0"/>
                                          </p:val>
                                        </p:tav>
                                        <p:tav tm="100000">
                                          <p:val>
                                            <p:strVal val="#ppt_h"/>
                                          </p:val>
                                        </p:tav>
                                      </p:tavLst>
                                    </p:anim>
                                    <p:anim calcmode="lin" valueType="num">
                                      <p:cBhvr additive="repl">
                                        <p:cTn id="772" dur="1000" fill="hold"/>
                                        <p:tgtEl>
                                          <p:spTgt spid="1369"/>
                                        </p:tgtEl>
                                        <p:attrNameLst>
                                          <p:attrName>r</p:attrName>
                                        </p:attrNameLst>
                                      </p:cBhvr>
                                      <p:tavLst>
                                        <p:tav tm="0">
                                          <p:val>
                                            <p:strVal val="90"/>
                                          </p:val>
                                        </p:tav>
                                        <p:tav tm="100000">
                                          <p:val>
                                            <p:strVal val="0"/>
                                          </p:val>
                                        </p:tav>
                                      </p:tavLst>
                                    </p:anim>
                                    <p:animEffect filter="fade" transition="in">
                                      <p:cBhvr additive="repl">
                                        <p:cTn id="773" dur="1000"/>
                                        <p:tgtEl>
                                          <p:spTgt spid="1369"/>
                                        </p:tgtEl>
                                      </p:cBhvr>
                                    </p:animEffect>
                                  </p:childTnLst>
                                </p:cTn>
                              </p:par>
                            </p:childTnLst>
                          </p:cTn>
                        </p:par>
                        <p:par>
                          <p:cTn id="774" fill="hold">
                            <p:stCondLst>
                              <p:cond delay="500"/>
                            </p:stCondLst>
                            <p:childTnLst>
                              <p:par>
                                <p:cTn id="775" nodeType="afterEffect" fill="hold" presetClass="entr" presetID="2" presetSubtype="2">
                                  <p:childTnLst>
                                    <p:set>
                                      <p:cBhvr>
                                        <p:cTn id="776" dur="1" fill="hold">
                                          <p:stCondLst>
                                            <p:cond delay="0"/>
                                          </p:stCondLst>
                                        </p:cTn>
                                        <p:tgtEl>
                                          <p:spTgt spid="1370"/>
                                        </p:tgtEl>
                                        <p:attrNameLst>
                                          <p:attrName>style.visibility</p:attrName>
                                        </p:attrNameLst>
                                      </p:cBhvr>
                                      <p:to>
                                        <p:strVal val="visible"/>
                                      </p:to>
                                    </p:set>
                                    <p:anim calcmode="lin" valueType="num">
                                      <p:cBhvr additive="repl">
                                        <p:cTn id="777" dur="500" fill="hold"/>
                                        <p:tgtEl>
                                          <p:spTgt spid="1370"/>
                                        </p:tgtEl>
                                        <p:attrNameLst>
                                          <p:attrName>ppt_x</p:attrName>
                                        </p:attrNameLst>
                                      </p:cBhvr>
                                      <p:tavLst>
                                        <p:tav tm="0">
                                          <p:val>
                                            <p:strVal val="1+#ppt_w/2"/>
                                          </p:val>
                                        </p:tav>
                                        <p:tav tm="100000">
                                          <p:val>
                                            <p:strVal val="#ppt_x"/>
                                          </p:val>
                                        </p:tav>
                                      </p:tavLst>
                                    </p:anim>
                                    <p:anim calcmode="lin" valueType="num">
                                      <p:cBhvr additive="repl">
                                        <p:cTn id="778" dur="500" fill="hold"/>
                                        <p:tgtEl>
                                          <p:spTgt spid="1370"/>
                                        </p:tgtEl>
                                        <p:attrNameLst>
                                          <p:attrName>ppt_y</p:attrName>
                                        </p:attrNameLst>
                                      </p:cBhvr>
                                      <p:tavLst>
                                        <p:tav tm="0">
                                          <p:val>
                                            <p:strVal val="#ppt_y"/>
                                          </p:val>
                                        </p:tav>
                                        <p:tav tm="100000">
                                          <p:val>
                                            <p:strVal val="#ppt_y"/>
                                          </p:val>
                                        </p:tav>
                                      </p:tavLst>
                                    </p:anim>
                                  </p:childTnLst>
                                </p:cTn>
                              </p:par>
                            </p:childTnLst>
                          </p:cTn>
                        </p:par>
                        <p:par>
                          <p:cTn id="779" fill="hold">
                            <p:stCondLst>
                              <p:cond delay="1000"/>
                            </p:stCondLst>
                            <p:childTnLst>
                              <p:par>
                                <p:cTn id="780" nodeType="afterEffect" fill="hold" presetClass="entr" presetID="2" presetSubtype="2">
                                  <p:childTnLst>
                                    <p:set>
                                      <p:cBhvr>
                                        <p:cTn id="781" dur="1" fill="hold">
                                          <p:stCondLst>
                                            <p:cond delay="0"/>
                                          </p:stCondLst>
                                        </p:cTn>
                                        <p:tgtEl>
                                          <p:spTgt spid="1371"/>
                                        </p:tgtEl>
                                        <p:attrNameLst>
                                          <p:attrName>style.visibility</p:attrName>
                                        </p:attrNameLst>
                                      </p:cBhvr>
                                      <p:to>
                                        <p:strVal val="visible"/>
                                      </p:to>
                                    </p:set>
                                    <p:anim calcmode="lin" valueType="num">
                                      <p:cBhvr additive="repl">
                                        <p:cTn id="782" dur="500" fill="hold"/>
                                        <p:tgtEl>
                                          <p:spTgt spid="1371"/>
                                        </p:tgtEl>
                                        <p:attrNameLst>
                                          <p:attrName>ppt_x</p:attrName>
                                        </p:attrNameLst>
                                      </p:cBhvr>
                                      <p:tavLst>
                                        <p:tav tm="0">
                                          <p:val>
                                            <p:strVal val="1+#ppt_w/2"/>
                                          </p:val>
                                        </p:tav>
                                        <p:tav tm="100000">
                                          <p:val>
                                            <p:strVal val="#ppt_x"/>
                                          </p:val>
                                        </p:tav>
                                      </p:tavLst>
                                    </p:anim>
                                    <p:anim calcmode="lin" valueType="num">
                                      <p:cBhvr additive="repl">
                                        <p:cTn id="783" dur="500" fill="hold"/>
                                        <p:tgtEl>
                                          <p:spTgt spid="137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73" name="Group 1"/>
          <p:cNvGrpSpPr/>
          <p:nvPr/>
        </p:nvGrpSpPr>
        <p:grpSpPr>
          <a:xfrm>
            <a:off x="177120" y="425160"/>
            <a:ext cx="858240" cy="659160"/>
            <a:chOff x="177120" y="425160"/>
            <a:chExt cx="858240" cy="659160"/>
          </a:xfrm>
        </p:grpSpPr>
        <p:grpSp>
          <p:nvGrpSpPr>
            <p:cNvPr id="1374" name="Group 2"/>
            <p:cNvGrpSpPr/>
            <p:nvPr/>
          </p:nvGrpSpPr>
          <p:grpSpPr>
            <a:xfrm>
              <a:off x="270360" y="425160"/>
              <a:ext cx="659520" cy="659160"/>
              <a:chOff x="270360" y="425160"/>
              <a:chExt cx="659520" cy="659160"/>
            </a:xfrm>
          </p:grpSpPr>
          <p:sp>
            <p:nvSpPr>
              <p:cNvPr id="1375"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376" name="Group 4"/>
              <p:cNvGrpSpPr/>
              <p:nvPr/>
            </p:nvGrpSpPr>
            <p:grpSpPr>
              <a:xfrm>
                <a:off x="270360" y="425160"/>
                <a:ext cx="659520" cy="659160"/>
                <a:chOff x="270360" y="425160"/>
                <a:chExt cx="659520" cy="659160"/>
              </a:xfrm>
            </p:grpSpPr>
            <p:sp>
              <p:nvSpPr>
                <p:cNvPr id="1377"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378" name="Group 6"/>
                <p:cNvGrpSpPr/>
                <p:nvPr/>
              </p:nvGrpSpPr>
              <p:grpSpPr>
                <a:xfrm>
                  <a:off x="270360" y="425160"/>
                  <a:ext cx="659520" cy="659160"/>
                  <a:chOff x="270360" y="425160"/>
                  <a:chExt cx="659520" cy="659160"/>
                </a:xfrm>
              </p:grpSpPr>
              <p:sp>
                <p:nvSpPr>
                  <p:cNvPr id="1379"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0"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1"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2"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3"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4"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5"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6"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7"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8"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89"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0"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1"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2"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3"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4"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5"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6"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7"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8"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399"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00"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01"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02"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403"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4"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5"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6"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7"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8"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09"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0"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1"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2"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3"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4"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5"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6"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7"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8"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19"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0"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1"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2"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3"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4"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5"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6"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7"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8"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29"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0"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1"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2"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3"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4"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5"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6"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7"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38"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439"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440"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441" name="CustomShape 69"/>
          <p:cNvSpPr/>
          <p:nvPr/>
        </p:nvSpPr>
        <p:spPr>
          <a:xfrm>
            <a:off x="1041840" y="517320"/>
            <a:ext cx="2103840" cy="455400"/>
          </a:xfrm>
          <a:prstGeom prst="rect">
            <a:avLst/>
          </a:prstGeom>
          <a:noFill/>
          <a:ln>
            <a:noFill/>
          </a:ln>
        </p:spPr>
        <p:style>
          <a:lnRef idx="0"/>
          <a:fillRef idx="0"/>
          <a:effectRef idx="0"/>
          <a:fontRef idx="minor"/>
        </p:style>
        <p:txBody>
          <a:bodyPr lIns="90000" rIns="90000" tIns="45000" bIns="45000"/>
          <a:p>
            <a:pPr>
              <a:lnSpc>
                <a:spcPct val="150000"/>
              </a:lnSpc>
            </a:pPr>
            <a:r>
              <a:rPr b="0" lang="en-US" sz="1600" spc="-1" strike="noStrike">
                <a:solidFill>
                  <a:srgbClr val="ffffff"/>
                </a:solidFill>
                <a:latin typeface="微软雅黑"/>
                <a:ea typeface="微软雅黑"/>
              </a:rPr>
              <a:t> </a:t>
            </a:r>
            <a:r>
              <a:rPr b="0" lang="en-US" sz="1600" spc="-1" strike="noStrike">
                <a:solidFill>
                  <a:srgbClr val="ffffff"/>
                </a:solidFill>
                <a:latin typeface="微软雅黑"/>
                <a:ea typeface="微软雅黑"/>
              </a:rPr>
              <a:t>----</a:t>
            </a:r>
            <a:r>
              <a:rPr b="0" lang="en-US" sz="1600" spc="-1" strike="noStrike">
                <a:solidFill>
                  <a:srgbClr val="ffffff"/>
                </a:solidFill>
                <a:latin typeface="微软雅黑"/>
                <a:ea typeface="微软雅黑"/>
              </a:rPr>
              <a:t>行为角度</a:t>
            </a:r>
            <a:endParaRPr b="0" lang="en-US" sz="1600" spc="-1" strike="noStrike">
              <a:latin typeface="Arial"/>
            </a:endParaRPr>
          </a:p>
        </p:txBody>
      </p:sp>
      <p:sp>
        <p:nvSpPr>
          <p:cNvPr id="1442" name="CustomShape 70"/>
          <p:cNvSpPr/>
          <p:nvPr/>
        </p:nvSpPr>
        <p:spPr>
          <a:xfrm>
            <a:off x="1042200" y="1475280"/>
            <a:ext cx="201060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私有成员</a:t>
            </a:r>
            <a:endParaRPr b="0" lang="en-US" sz="1600" spc="-1" strike="noStrike">
              <a:latin typeface="Arial"/>
            </a:endParaRPr>
          </a:p>
        </p:txBody>
      </p:sp>
      <p:sp>
        <p:nvSpPr>
          <p:cNvPr id="1443" name="CustomShape 71"/>
          <p:cNvSpPr/>
          <p:nvPr/>
        </p:nvSpPr>
        <p:spPr>
          <a:xfrm>
            <a:off x="1042200" y="1959480"/>
            <a:ext cx="6748560" cy="8204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ffffff"/>
                </a:solidFill>
                <a:latin typeface="微软雅黑"/>
                <a:ea typeface="微软雅黑"/>
              </a:rPr>
              <a:t>(</a:t>
            </a:r>
            <a:r>
              <a:rPr b="0" lang="en-US" sz="1600" spc="-1" strike="noStrike">
                <a:solidFill>
                  <a:srgbClr val="ffffff"/>
                </a:solidFill>
                <a:latin typeface="微软雅黑"/>
                <a:ea typeface="微软雅黑"/>
              </a:rPr>
              <a:t>1) </a:t>
            </a:r>
            <a:r>
              <a:rPr b="0" lang="en-US" sz="1600" spc="-1" strike="noStrike">
                <a:solidFill>
                  <a:srgbClr val="ffffff"/>
                </a:solidFill>
                <a:latin typeface="微软雅黑"/>
                <a:ea typeface="微软雅黑"/>
              </a:rPr>
              <a:t>作用：无需向类外提供的成员，可以通过私有化进行屏蔽。</a:t>
            </a:r>
            <a:endParaRPr b="0" lang="en-US" sz="1600" spc="-1" strike="noStrike">
              <a:latin typeface="Arial"/>
            </a:endParaRPr>
          </a:p>
          <a:p>
            <a:pPr>
              <a:lnSpc>
                <a:spcPct val="100000"/>
              </a:lnSpc>
            </a:pPr>
            <a:r>
              <a:rPr b="0" lang="en-US" sz="1600" spc="-1" strike="noStrike">
                <a:solidFill>
                  <a:srgbClr val="ffffff"/>
                </a:solidFill>
                <a:latin typeface="微软雅黑"/>
                <a:ea typeface="微软雅黑"/>
              </a:rPr>
              <a:t>(2) </a:t>
            </a:r>
            <a:r>
              <a:rPr b="0" lang="en-US" sz="1600" spc="-1" strike="noStrike">
                <a:solidFill>
                  <a:srgbClr val="ffffff"/>
                </a:solidFill>
                <a:latin typeface="微软雅黑"/>
                <a:ea typeface="微软雅黑"/>
              </a:rPr>
              <a:t>做法：命名使用双下划线开头。</a:t>
            </a:r>
            <a:endParaRPr b="0" lang="en-US" sz="1600" spc="-1" strike="noStrike">
              <a:latin typeface="Arial"/>
            </a:endParaRPr>
          </a:p>
          <a:p>
            <a:pPr>
              <a:lnSpc>
                <a:spcPct val="100000"/>
              </a:lnSpc>
            </a:pPr>
            <a:r>
              <a:rPr b="0" lang="en-US" sz="1600" spc="-1" strike="noStrike">
                <a:solidFill>
                  <a:srgbClr val="ffffff"/>
                </a:solidFill>
                <a:latin typeface="微软雅黑"/>
                <a:ea typeface="微软雅黑"/>
              </a:rPr>
              <a:t>(3) </a:t>
            </a:r>
            <a:r>
              <a:rPr b="0" lang="en-US" sz="1600" spc="-1" strike="noStrike">
                <a:solidFill>
                  <a:srgbClr val="ffffff"/>
                </a:solidFill>
                <a:latin typeface="微软雅黑"/>
                <a:ea typeface="微软雅黑"/>
              </a:rPr>
              <a:t>本质：障眼法，实际也可以访问。</a:t>
            </a:r>
            <a:endParaRPr b="0" lang="en-US" sz="1600" spc="-1" strike="noStrike">
              <a:latin typeface="Arial"/>
            </a:endParaRPr>
          </a:p>
        </p:txBody>
      </p:sp>
      <p:sp>
        <p:nvSpPr>
          <p:cNvPr id="1444" name="CustomShape 72"/>
          <p:cNvSpPr/>
          <p:nvPr/>
        </p:nvSpPr>
        <p:spPr>
          <a:xfrm>
            <a:off x="1035720" y="3073320"/>
            <a:ext cx="253980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属性</a:t>
            </a:r>
            <a:r>
              <a:rPr b="0" lang="en-US" sz="1600" spc="-1" strike="noStrike">
                <a:solidFill>
                  <a:srgbClr val="ffffff"/>
                </a:solidFill>
                <a:latin typeface="微软雅黑"/>
                <a:ea typeface="微软雅黑"/>
              </a:rPr>
              <a:t>@property</a:t>
            </a:r>
            <a:endParaRPr b="0" lang="en-US" sz="1600" spc="-1" strike="noStrike">
              <a:latin typeface="Arial"/>
            </a:endParaRPr>
          </a:p>
        </p:txBody>
      </p:sp>
      <p:sp>
        <p:nvSpPr>
          <p:cNvPr id="1445" name="CustomShape 73"/>
          <p:cNvSpPr/>
          <p:nvPr/>
        </p:nvSpPr>
        <p:spPr>
          <a:xfrm>
            <a:off x="1042200" y="3629520"/>
            <a:ext cx="5945040" cy="820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通常两个公开的属性，保护一个私有的变量。</a:t>
            </a:r>
            <a:r>
              <a:rPr b="0" lang="en-US" sz="1600" spc="-1" strike="noStrike">
                <a:solidFill>
                  <a:srgbClr val="ffffff"/>
                </a:solidFill>
                <a:latin typeface="微软雅黑"/>
                <a:ea typeface="微软雅黑"/>
              </a:rPr>
              <a:t>@property </a:t>
            </a:r>
            <a:r>
              <a:rPr b="0" lang="en-US" sz="1600" spc="-1" strike="noStrike">
                <a:solidFill>
                  <a:srgbClr val="ffffff"/>
                </a:solidFill>
                <a:latin typeface="微软雅黑"/>
                <a:ea typeface="微软雅黑"/>
              </a:rPr>
              <a:t>负责读取，</a:t>
            </a:r>
            <a:r>
              <a:rPr b="0" lang="en-US" sz="1600" spc="-1" strike="noStrike">
                <a:solidFill>
                  <a:srgbClr val="ffffff"/>
                </a:solidFill>
                <a:latin typeface="微软雅黑"/>
                <a:ea typeface="微软雅黑"/>
              </a:rPr>
              <a:t>@</a:t>
            </a:r>
            <a:r>
              <a:rPr b="0" lang="en-US" sz="1600" spc="-1" strike="noStrike">
                <a:solidFill>
                  <a:srgbClr val="ffffff"/>
                </a:solidFill>
                <a:latin typeface="微软雅黑"/>
                <a:ea typeface="微软雅黑"/>
              </a:rPr>
              <a:t>属性名</a:t>
            </a:r>
            <a:r>
              <a:rPr b="0" lang="en-US" sz="1600" spc="-1" strike="noStrike">
                <a:solidFill>
                  <a:srgbClr val="ffffff"/>
                </a:solidFill>
                <a:latin typeface="微软雅黑"/>
                <a:ea typeface="微软雅黑"/>
              </a:rPr>
              <a:t>.setter </a:t>
            </a:r>
            <a:r>
              <a:rPr b="0" lang="en-US" sz="1600" spc="-1" strike="noStrike">
                <a:solidFill>
                  <a:srgbClr val="ffffff"/>
                </a:solidFill>
                <a:latin typeface="微软雅黑"/>
                <a:ea typeface="微软雅黑"/>
              </a:rPr>
              <a:t>负责写入。通过这一属性可以设定数据读写属性</a:t>
            </a:r>
            <a:r>
              <a:rPr b="0" lang="en-US" sz="1350" spc="-1" strike="noStrike">
                <a:solidFill>
                  <a:srgbClr val="000000"/>
                </a:solidFill>
                <a:latin typeface="Calibri"/>
                <a:ea typeface="Arial"/>
              </a:rPr>
              <a:t>。</a:t>
            </a:r>
            <a:endParaRPr b="0" lang="en-US" sz="1350" spc="-1" strike="noStrike">
              <a:latin typeface="Arial"/>
            </a:endParaRPr>
          </a:p>
        </p:txBody>
      </p:sp>
      <p:grpSp>
        <p:nvGrpSpPr>
          <p:cNvPr id="1446" name="Group 74"/>
          <p:cNvGrpSpPr/>
          <p:nvPr/>
        </p:nvGrpSpPr>
        <p:grpSpPr>
          <a:xfrm>
            <a:off x="735840" y="1488960"/>
            <a:ext cx="272160" cy="308880"/>
            <a:chOff x="735840" y="1488960"/>
            <a:chExt cx="272160" cy="308880"/>
          </a:xfrm>
        </p:grpSpPr>
        <p:sp>
          <p:nvSpPr>
            <p:cNvPr id="1447" name="CustomShape 75"/>
            <p:cNvSpPr/>
            <p:nvPr/>
          </p:nvSpPr>
          <p:spPr>
            <a:xfrm>
              <a:off x="735840" y="1488960"/>
              <a:ext cx="272160" cy="308880"/>
            </a:xfrm>
            <a:prstGeom prst="roundRect">
              <a:avLst>
                <a:gd name="adj" fmla="val 16667"/>
              </a:avLst>
            </a:prstGeom>
            <a:solidFill>
              <a:srgbClr val="ffffff">
                <a:alpha val="51000"/>
              </a:srgbClr>
            </a:solidFill>
            <a:ln w="25560">
              <a:noFill/>
            </a:ln>
          </p:spPr>
          <p:style>
            <a:lnRef idx="0"/>
            <a:fillRef idx="0"/>
            <a:effectRef idx="0"/>
            <a:fontRef idx="minor"/>
          </p:style>
        </p:sp>
        <p:sp>
          <p:nvSpPr>
            <p:cNvPr id="1448" name="CustomShape 76"/>
            <p:cNvSpPr/>
            <p:nvPr/>
          </p:nvSpPr>
          <p:spPr>
            <a:xfrm>
              <a:off x="789480" y="1560960"/>
              <a:ext cx="218520" cy="236880"/>
            </a:xfrm>
            <a:custGeom>
              <a:avLst/>
              <a:gdLst/>
              <a:ahLst/>
              <a:rect l="l" t="t" r="r" b="b"/>
              <a:pathLst>
                <a:path w="2544311" h="2431293">
                  <a:moveTo>
                    <a:pt x="1905551" y="0"/>
                  </a:moveTo>
                  <a:lnTo>
                    <a:pt x="2544311" y="589638"/>
                  </a:lnTo>
                  <a:lnTo>
                    <a:pt x="2544311" y="1903224"/>
                  </a:lnTo>
                  <a:cubicBezTo>
                    <a:pt x="2544311" y="2194868"/>
                    <a:pt x="2307886" y="2431293"/>
                    <a:pt x="2017242" y="2431293"/>
                  </a:cubicBezTo>
                  <a:lnTo>
                    <a:pt x="906105" y="2431293"/>
                  </a:lnTo>
                  <a:lnTo>
                    <a:pt x="236" y="1689332"/>
                  </a:lnTo>
                  <a:lnTo>
                    <a:pt x="337329" y="1461434"/>
                  </a:lnTo>
                  <a:lnTo>
                    <a:pt x="416998" y="1349404"/>
                  </a:lnTo>
                  <a:cubicBezTo>
                    <a:pt x="422398" y="1349618"/>
                    <a:pt x="10643" y="1077077"/>
                    <a:pt x="16043" y="1077291"/>
                  </a:cubicBezTo>
                  <a:lnTo>
                    <a:pt x="366874" y="1041623"/>
                  </a:lnTo>
                  <a:lnTo>
                    <a:pt x="59845" y="668194"/>
                  </a:lnTo>
                  <a:lnTo>
                    <a:pt x="326236" y="697575"/>
                  </a:lnTo>
                  <a:lnTo>
                    <a:pt x="0" y="462254"/>
                  </a:lnTo>
                  <a:lnTo>
                    <a:pt x="521498" y="228332"/>
                  </a:lnTo>
                  <a:lnTo>
                    <a:pt x="1905551" y="0"/>
                  </a:lnTo>
                  <a:close/>
                </a:path>
              </a:pathLst>
            </a:custGeom>
            <a:solidFill>
              <a:srgbClr val="ffffff">
                <a:alpha val="30000"/>
              </a:srgbClr>
            </a:solidFill>
            <a:ln w="25560">
              <a:noFill/>
            </a:ln>
          </p:spPr>
          <p:style>
            <a:lnRef idx="0"/>
            <a:fillRef idx="0"/>
            <a:effectRef idx="0"/>
            <a:fontRef idx="minor"/>
          </p:style>
        </p:sp>
        <p:sp>
          <p:nvSpPr>
            <p:cNvPr id="1449" name="CustomShape 77"/>
            <p:cNvSpPr/>
            <p:nvPr/>
          </p:nvSpPr>
          <p:spPr>
            <a:xfrm>
              <a:off x="789840" y="1560600"/>
              <a:ext cx="163800" cy="165960"/>
            </a:xfrm>
            <a:custGeom>
              <a:avLst/>
              <a:gdLst/>
              <a:ahLst/>
              <a:rect l="l" t="t" r="r" b="b"/>
              <a:pathLst>
                <a:path w="816827" h="729011">
                  <a:moveTo>
                    <a:pt x="408414" y="588244"/>
                  </a:moveTo>
                  <a:lnTo>
                    <a:pt x="408414" y="670957"/>
                  </a:lnTo>
                  <a:lnTo>
                    <a:pt x="753307" y="670957"/>
                  </a:lnTo>
                  <a:lnTo>
                    <a:pt x="753307" y="588244"/>
                  </a:lnTo>
                  <a:lnTo>
                    <a:pt x="408414" y="588244"/>
                  </a:lnTo>
                  <a:close/>
                  <a:moveTo>
                    <a:pt x="0" y="530190"/>
                  </a:moveTo>
                  <a:lnTo>
                    <a:pt x="816827" y="530190"/>
                  </a:lnTo>
                  <a:lnTo>
                    <a:pt x="816827" y="729011"/>
                  </a:lnTo>
                  <a:lnTo>
                    <a:pt x="0" y="729011"/>
                  </a:lnTo>
                  <a:lnTo>
                    <a:pt x="0" y="530190"/>
                  </a:lnTo>
                  <a:close/>
                  <a:moveTo>
                    <a:pt x="167873" y="323149"/>
                  </a:moveTo>
                  <a:lnTo>
                    <a:pt x="167873" y="405862"/>
                  </a:lnTo>
                  <a:lnTo>
                    <a:pt x="753306" y="405862"/>
                  </a:lnTo>
                  <a:lnTo>
                    <a:pt x="753306" y="323149"/>
                  </a:lnTo>
                  <a:lnTo>
                    <a:pt x="167873" y="323149"/>
                  </a:lnTo>
                  <a:close/>
                  <a:moveTo>
                    <a:pt x="0" y="265095"/>
                  </a:moveTo>
                  <a:lnTo>
                    <a:pt x="816827" y="265095"/>
                  </a:lnTo>
                  <a:lnTo>
                    <a:pt x="816827" y="463916"/>
                  </a:lnTo>
                  <a:lnTo>
                    <a:pt x="0" y="463916"/>
                  </a:lnTo>
                  <a:lnTo>
                    <a:pt x="0" y="265095"/>
                  </a:lnTo>
                  <a:close/>
                  <a:moveTo>
                    <a:pt x="499162" y="58054"/>
                  </a:moveTo>
                  <a:lnTo>
                    <a:pt x="499162" y="140767"/>
                  </a:lnTo>
                  <a:lnTo>
                    <a:pt x="753306" y="140767"/>
                  </a:lnTo>
                  <a:lnTo>
                    <a:pt x="753306" y="58054"/>
                  </a:lnTo>
                  <a:lnTo>
                    <a:pt x="499162" y="58054"/>
                  </a:lnTo>
                  <a:close/>
                  <a:moveTo>
                    <a:pt x="0" y="0"/>
                  </a:moveTo>
                  <a:lnTo>
                    <a:pt x="816827" y="0"/>
                  </a:lnTo>
                  <a:lnTo>
                    <a:pt x="816827" y="198821"/>
                  </a:lnTo>
                  <a:lnTo>
                    <a:pt x="0" y="198821"/>
                  </a:lnTo>
                  <a:lnTo>
                    <a:pt x="0" y="0"/>
                  </a:lnTo>
                  <a:close/>
                </a:path>
              </a:pathLst>
            </a:custGeom>
            <a:solidFill>
              <a:srgbClr val="ffffff"/>
            </a:solidFill>
            <a:ln w="25560">
              <a:noFill/>
            </a:ln>
          </p:spPr>
          <p:style>
            <a:lnRef idx="0"/>
            <a:fillRef idx="0"/>
            <a:effectRef idx="0"/>
            <a:fontRef idx="minor"/>
          </p:style>
        </p:sp>
      </p:grpSp>
      <p:grpSp>
        <p:nvGrpSpPr>
          <p:cNvPr id="1450" name="Group 78"/>
          <p:cNvGrpSpPr/>
          <p:nvPr/>
        </p:nvGrpSpPr>
        <p:grpSpPr>
          <a:xfrm>
            <a:off x="722160" y="3073320"/>
            <a:ext cx="256680" cy="312840"/>
            <a:chOff x="722160" y="3073320"/>
            <a:chExt cx="256680" cy="312840"/>
          </a:xfrm>
        </p:grpSpPr>
        <p:sp>
          <p:nvSpPr>
            <p:cNvPr id="1451" name="CustomShape 79"/>
            <p:cNvSpPr/>
            <p:nvPr/>
          </p:nvSpPr>
          <p:spPr>
            <a:xfrm>
              <a:off x="722160" y="3073320"/>
              <a:ext cx="256680" cy="312840"/>
            </a:xfrm>
            <a:prstGeom prst="roundRect">
              <a:avLst>
                <a:gd name="adj" fmla="val 16667"/>
              </a:avLst>
            </a:prstGeom>
            <a:solidFill>
              <a:srgbClr val="ffffff">
                <a:alpha val="51000"/>
              </a:srgbClr>
            </a:solidFill>
            <a:ln w="25560">
              <a:noFill/>
            </a:ln>
          </p:spPr>
          <p:style>
            <a:lnRef idx="0"/>
            <a:fillRef idx="0"/>
            <a:effectRef idx="0"/>
            <a:fontRef idx="minor"/>
          </p:style>
        </p:sp>
        <p:sp>
          <p:nvSpPr>
            <p:cNvPr id="1452" name="CustomShape 80"/>
            <p:cNvSpPr/>
            <p:nvPr/>
          </p:nvSpPr>
          <p:spPr>
            <a:xfrm>
              <a:off x="773640" y="3136680"/>
              <a:ext cx="205200" cy="249480"/>
            </a:xfrm>
            <a:custGeom>
              <a:avLst/>
              <a:gdLst/>
              <a:ahLst/>
              <a:rect l="l" t="t" r="r" b="b"/>
              <a:pathLst>
                <a:path w="1128107" h="1126054">
                  <a:moveTo>
                    <a:pt x="2105" y="0"/>
                  </a:moveTo>
                  <a:lnTo>
                    <a:pt x="398111" y="0"/>
                  </a:lnTo>
                  <a:lnTo>
                    <a:pt x="453960" y="51195"/>
                  </a:lnTo>
                  <a:lnTo>
                    <a:pt x="469958" y="0"/>
                  </a:lnTo>
                  <a:lnTo>
                    <a:pt x="838821" y="0"/>
                  </a:lnTo>
                  <a:lnTo>
                    <a:pt x="1125726" y="217953"/>
                  </a:lnTo>
                  <a:cubicBezTo>
                    <a:pt x="1126520" y="442280"/>
                    <a:pt x="1127313" y="666606"/>
                    <a:pt x="1128107" y="890932"/>
                  </a:cubicBezTo>
                  <a:cubicBezTo>
                    <a:pt x="1128107" y="1020786"/>
                    <a:pt x="1022839" y="1126054"/>
                    <a:pt x="892985" y="1126054"/>
                  </a:cubicBezTo>
                  <a:lnTo>
                    <a:pt x="337738" y="1126054"/>
                  </a:lnTo>
                  <a:lnTo>
                    <a:pt x="2504" y="838560"/>
                  </a:lnTo>
                  <a:lnTo>
                    <a:pt x="2105" y="838474"/>
                  </a:lnTo>
                  <a:cubicBezTo>
                    <a:pt x="1413" y="709409"/>
                    <a:pt x="1066" y="644657"/>
                    <a:pt x="32" y="451928"/>
                  </a:cubicBezTo>
                  <a:lnTo>
                    <a:pt x="64017" y="453319"/>
                  </a:lnTo>
                  <a:lnTo>
                    <a:pt x="0" y="394637"/>
                  </a:lnTo>
                  <a:cubicBezTo>
                    <a:pt x="6" y="393286"/>
                    <a:pt x="13" y="391885"/>
                    <a:pt x="20" y="390433"/>
                  </a:cubicBezTo>
                  <a:lnTo>
                    <a:pt x="2105" y="0"/>
                  </a:lnTo>
                  <a:close/>
                </a:path>
              </a:pathLst>
            </a:custGeom>
            <a:solidFill>
              <a:srgbClr val="ffffff">
                <a:alpha val="30000"/>
              </a:srgbClr>
            </a:solidFill>
            <a:ln w="25560">
              <a:noFill/>
            </a:ln>
          </p:spPr>
          <p:style>
            <a:lnRef idx="0"/>
            <a:fillRef idx="0"/>
            <a:effectRef idx="0"/>
            <a:fontRef idx="minor"/>
          </p:style>
        </p:sp>
        <p:sp>
          <p:nvSpPr>
            <p:cNvPr id="1453" name="CustomShape 81"/>
            <p:cNvSpPr/>
            <p:nvPr/>
          </p:nvSpPr>
          <p:spPr>
            <a:xfrm>
              <a:off x="774000" y="3136680"/>
              <a:ext cx="153000" cy="186480"/>
            </a:xfrm>
            <a:custGeom>
              <a:avLst/>
              <a:gdLst/>
              <a:ahLst/>
              <a:rect l="l" t="t" r="r" b="b"/>
              <a:pathLst>
                <a:path w="637287" h="637366">
                  <a:moveTo>
                    <a:pt x="563950" y="553984"/>
                  </a:moveTo>
                  <a:lnTo>
                    <a:pt x="637287" y="553984"/>
                  </a:lnTo>
                  <a:lnTo>
                    <a:pt x="637287" y="627321"/>
                  </a:lnTo>
                  <a:lnTo>
                    <a:pt x="563950" y="627321"/>
                  </a:lnTo>
                  <a:lnTo>
                    <a:pt x="563950" y="553984"/>
                  </a:lnTo>
                  <a:close/>
                  <a:moveTo>
                    <a:pt x="451498" y="553984"/>
                  </a:moveTo>
                  <a:lnTo>
                    <a:pt x="524835" y="553984"/>
                  </a:lnTo>
                  <a:lnTo>
                    <a:pt x="524835" y="627321"/>
                  </a:lnTo>
                  <a:lnTo>
                    <a:pt x="451498" y="627321"/>
                  </a:lnTo>
                  <a:lnTo>
                    <a:pt x="451498" y="553984"/>
                  </a:lnTo>
                  <a:close/>
                  <a:moveTo>
                    <a:pt x="112452" y="451577"/>
                  </a:moveTo>
                  <a:lnTo>
                    <a:pt x="185789" y="451577"/>
                  </a:lnTo>
                  <a:lnTo>
                    <a:pt x="185789" y="524914"/>
                  </a:lnTo>
                  <a:lnTo>
                    <a:pt x="112452" y="524914"/>
                  </a:lnTo>
                  <a:lnTo>
                    <a:pt x="112452" y="451577"/>
                  </a:lnTo>
                  <a:close/>
                  <a:moveTo>
                    <a:pt x="54181" y="393306"/>
                  </a:moveTo>
                  <a:lnTo>
                    <a:pt x="54181" y="583185"/>
                  </a:lnTo>
                  <a:lnTo>
                    <a:pt x="244060" y="583185"/>
                  </a:lnTo>
                  <a:lnTo>
                    <a:pt x="244060" y="393306"/>
                  </a:lnTo>
                  <a:lnTo>
                    <a:pt x="54181" y="393306"/>
                  </a:lnTo>
                  <a:close/>
                  <a:moveTo>
                    <a:pt x="339046" y="339125"/>
                  </a:moveTo>
                  <a:lnTo>
                    <a:pt x="392235" y="339125"/>
                  </a:lnTo>
                  <a:lnTo>
                    <a:pt x="392235" y="339126"/>
                  </a:lnTo>
                  <a:lnTo>
                    <a:pt x="518510" y="339126"/>
                  </a:lnTo>
                  <a:lnTo>
                    <a:pt x="518510" y="395351"/>
                  </a:lnTo>
                  <a:lnTo>
                    <a:pt x="584098" y="395351"/>
                  </a:lnTo>
                  <a:lnTo>
                    <a:pt x="584098" y="339126"/>
                  </a:lnTo>
                  <a:lnTo>
                    <a:pt x="637287" y="339126"/>
                  </a:lnTo>
                  <a:lnTo>
                    <a:pt x="637287" y="395351"/>
                  </a:lnTo>
                  <a:lnTo>
                    <a:pt x="637287" y="507803"/>
                  </a:lnTo>
                  <a:lnTo>
                    <a:pt x="637287" y="507804"/>
                  </a:lnTo>
                  <a:lnTo>
                    <a:pt x="584098" y="507804"/>
                  </a:lnTo>
                  <a:lnTo>
                    <a:pt x="584098" y="507803"/>
                  </a:lnTo>
                  <a:lnTo>
                    <a:pt x="451498" y="507803"/>
                  </a:lnTo>
                  <a:lnTo>
                    <a:pt x="451498" y="451578"/>
                  </a:lnTo>
                  <a:lnTo>
                    <a:pt x="392235" y="451578"/>
                  </a:lnTo>
                  <a:lnTo>
                    <a:pt x="392235" y="627321"/>
                  </a:lnTo>
                  <a:lnTo>
                    <a:pt x="339046" y="627321"/>
                  </a:lnTo>
                  <a:lnTo>
                    <a:pt x="339046" y="339125"/>
                  </a:lnTo>
                  <a:close/>
                  <a:moveTo>
                    <a:pt x="0" y="339125"/>
                  </a:moveTo>
                  <a:lnTo>
                    <a:pt x="298241" y="339125"/>
                  </a:lnTo>
                  <a:lnTo>
                    <a:pt x="298241" y="637366"/>
                  </a:lnTo>
                  <a:lnTo>
                    <a:pt x="0" y="637366"/>
                  </a:lnTo>
                  <a:lnTo>
                    <a:pt x="0" y="339125"/>
                  </a:lnTo>
                  <a:close/>
                  <a:moveTo>
                    <a:pt x="451498" y="112452"/>
                  </a:moveTo>
                  <a:lnTo>
                    <a:pt x="524835" y="112452"/>
                  </a:lnTo>
                  <a:lnTo>
                    <a:pt x="524835" y="185789"/>
                  </a:lnTo>
                  <a:lnTo>
                    <a:pt x="451498" y="185789"/>
                  </a:lnTo>
                  <a:lnTo>
                    <a:pt x="451498" y="112452"/>
                  </a:lnTo>
                  <a:close/>
                  <a:moveTo>
                    <a:pt x="112452" y="112452"/>
                  </a:moveTo>
                  <a:lnTo>
                    <a:pt x="185789" y="112452"/>
                  </a:lnTo>
                  <a:lnTo>
                    <a:pt x="185789" y="185789"/>
                  </a:lnTo>
                  <a:lnTo>
                    <a:pt x="112452" y="185789"/>
                  </a:lnTo>
                  <a:lnTo>
                    <a:pt x="112452" y="112452"/>
                  </a:lnTo>
                  <a:close/>
                  <a:moveTo>
                    <a:pt x="393227" y="54181"/>
                  </a:moveTo>
                  <a:lnTo>
                    <a:pt x="393227" y="244060"/>
                  </a:lnTo>
                  <a:lnTo>
                    <a:pt x="583106" y="244060"/>
                  </a:lnTo>
                  <a:lnTo>
                    <a:pt x="583106" y="54181"/>
                  </a:lnTo>
                  <a:lnTo>
                    <a:pt x="393227" y="54181"/>
                  </a:lnTo>
                  <a:close/>
                  <a:moveTo>
                    <a:pt x="54181" y="54181"/>
                  </a:moveTo>
                  <a:lnTo>
                    <a:pt x="54181" y="244060"/>
                  </a:lnTo>
                  <a:lnTo>
                    <a:pt x="244060" y="244060"/>
                  </a:lnTo>
                  <a:lnTo>
                    <a:pt x="244060" y="54181"/>
                  </a:lnTo>
                  <a:lnTo>
                    <a:pt x="54181" y="54181"/>
                  </a:lnTo>
                  <a:close/>
                  <a:moveTo>
                    <a:pt x="339046" y="0"/>
                  </a:moveTo>
                  <a:lnTo>
                    <a:pt x="637287" y="0"/>
                  </a:lnTo>
                  <a:lnTo>
                    <a:pt x="637287" y="298241"/>
                  </a:lnTo>
                  <a:lnTo>
                    <a:pt x="339046" y="298241"/>
                  </a:lnTo>
                  <a:lnTo>
                    <a:pt x="339046" y="0"/>
                  </a:lnTo>
                  <a:close/>
                  <a:moveTo>
                    <a:pt x="0" y="0"/>
                  </a:moveTo>
                  <a:lnTo>
                    <a:pt x="298241" y="0"/>
                  </a:lnTo>
                  <a:lnTo>
                    <a:pt x="298241" y="298241"/>
                  </a:lnTo>
                  <a:lnTo>
                    <a:pt x="0" y="298241"/>
                  </a:lnTo>
                  <a:lnTo>
                    <a:pt x="0" y="0"/>
                  </a:lnTo>
                  <a:close/>
                </a:path>
              </a:pathLst>
            </a:custGeom>
            <a:solidFill>
              <a:srgbClr val="ffffff"/>
            </a:solidFill>
            <a:ln w="25560">
              <a:noFill/>
            </a:ln>
          </p:spPr>
          <p:style>
            <a:lnRef idx="0"/>
            <a:fillRef idx="0"/>
            <a:effectRef idx="0"/>
            <a:fontRef idx="minor"/>
          </p:style>
        </p:sp>
      </p:grpSp>
    </p:spTree>
  </p:cSld>
  <p:timing>
    <p:tnLst>
      <p:par>
        <p:cTn id="784" dur="indefinite" restart="never" nodeType="tmRoot">
          <p:childTnLst>
            <p:seq>
              <p:cTn id="785" dur="indefinite" nodeType="mainSeq">
                <p:childTnLst>
                  <p:par>
                    <p:cTn id="786" fill="hold">
                      <p:stCondLst>
                        <p:cond delay="indefinite"/>
                      </p:stCondLst>
                      <p:childTnLst>
                        <p:par>
                          <p:cTn id="787" fill="hold">
                            <p:stCondLst>
                              <p:cond delay="0"/>
                            </p:stCondLst>
                            <p:childTnLst>
                              <p:par>
                                <p:cTn id="788" nodeType="clickEffect" fill="hold" presetClass="entr" presetID="53" presetSubtype="16">
                                  <p:childTnLst>
                                    <p:set>
                                      <p:cBhvr>
                                        <p:cTn id="789" dur="1" fill="hold">
                                          <p:stCondLst>
                                            <p:cond delay="0"/>
                                          </p:stCondLst>
                                        </p:cTn>
                                        <p:tgtEl>
                                          <p:spTgt spid="1373"/>
                                        </p:tgtEl>
                                        <p:attrNameLst>
                                          <p:attrName>style.visibility</p:attrName>
                                        </p:attrNameLst>
                                      </p:cBhvr>
                                      <p:to>
                                        <p:strVal val="visible"/>
                                      </p:to>
                                    </p:set>
                                    <p:anim calcmode="lin" valueType="num">
                                      <p:cBhvr additive="repl">
                                        <p:cTn id="790" dur="500" fill="hold"/>
                                        <p:tgtEl>
                                          <p:spTgt spid="1373"/>
                                        </p:tgtEl>
                                        <p:attrNameLst>
                                          <p:attrName>ppt_w</p:attrName>
                                        </p:attrNameLst>
                                      </p:cBhvr>
                                      <p:tavLst>
                                        <p:tav tm="0">
                                          <p:val>
                                            <p:fltVal val="0"/>
                                          </p:val>
                                        </p:tav>
                                        <p:tav tm="100000">
                                          <p:val>
                                            <p:strVal val="#ppt_w"/>
                                          </p:val>
                                        </p:tav>
                                      </p:tavLst>
                                    </p:anim>
                                    <p:anim calcmode="lin" valueType="num">
                                      <p:cBhvr additive="repl">
                                        <p:cTn id="791" dur="500" fill="hold"/>
                                        <p:tgtEl>
                                          <p:spTgt spid="1373"/>
                                        </p:tgtEl>
                                        <p:attrNameLst>
                                          <p:attrName>ppt_h</p:attrName>
                                        </p:attrNameLst>
                                      </p:cBhvr>
                                      <p:tavLst>
                                        <p:tav tm="0">
                                          <p:val>
                                            <p:fltVal val="0"/>
                                          </p:val>
                                        </p:tav>
                                        <p:tav tm="100000">
                                          <p:val>
                                            <p:strVal val="#ppt_h"/>
                                          </p:val>
                                        </p:tav>
                                      </p:tavLst>
                                    </p:anim>
                                    <p:animEffect filter="fade" transition="in">
                                      <p:cBhvr additive="repl">
                                        <p:cTn id="792" dur="500"/>
                                        <p:tgtEl>
                                          <p:spTgt spid="1373"/>
                                        </p:tgtEl>
                                      </p:cBhvr>
                                    </p:animEffect>
                                  </p:childTnLst>
                                </p:cTn>
                              </p:par>
                            </p:childTnLst>
                          </p:cTn>
                        </p:par>
                      </p:childTnLst>
                    </p:cTn>
                  </p:par>
                  <p:par>
                    <p:cTn id="793" fill="hold">
                      <p:stCondLst>
                        <p:cond delay="indefinite"/>
                      </p:stCondLst>
                      <p:childTnLst>
                        <p:par>
                          <p:cTn id="794" fill="hold">
                            <p:stCondLst>
                              <p:cond delay="0"/>
                            </p:stCondLst>
                            <p:childTnLst>
                              <p:par>
                                <p:cTn id="795" nodeType="clickEffect" fill="hold" presetClass="entr" presetID="22" presetSubtype="8">
                                  <p:childTnLst>
                                    <p:set>
                                      <p:cBhvr>
                                        <p:cTn id="796" dur="1" fill="hold">
                                          <p:stCondLst>
                                            <p:cond delay="0"/>
                                          </p:stCondLst>
                                        </p:cTn>
                                        <p:tgtEl>
                                          <p:spTgt spid="1441"/>
                                        </p:tgtEl>
                                        <p:attrNameLst>
                                          <p:attrName>style.visibility</p:attrName>
                                        </p:attrNameLst>
                                      </p:cBhvr>
                                      <p:to>
                                        <p:strVal val="visible"/>
                                      </p:to>
                                    </p:set>
                                    <p:animEffect filter="wipe(left)" transition="in">
                                      <p:cBhvr additive="repl">
                                        <p:cTn id="797" dur="500"/>
                                        <p:tgtEl>
                                          <p:spTgt spid="1441"/>
                                        </p:tgtEl>
                                      </p:cBhvr>
                                    </p:animEffect>
                                  </p:childTnLst>
                                </p:cTn>
                              </p:par>
                            </p:childTnLst>
                          </p:cTn>
                        </p:par>
                        <p:par>
                          <p:cTn id="798" fill="hold">
                            <p:stCondLst>
                              <p:cond delay="500"/>
                            </p:stCondLst>
                            <p:childTnLst>
                              <p:par>
                                <p:cTn id="799" nodeType="afterEffect" fill="hold" presetClass="entr" presetID="2" presetSubtype="4">
                                  <p:childTnLst>
                                    <p:set>
                                      <p:cBhvr>
                                        <p:cTn id="800" dur="1" fill="hold">
                                          <p:stCondLst>
                                            <p:cond delay="0"/>
                                          </p:stCondLst>
                                        </p:cTn>
                                        <p:tgtEl>
                                          <p:spTgt spid="1446"/>
                                        </p:tgtEl>
                                        <p:attrNameLst>
                                          <p:attrName>style.visibility</p:attrName>
                                        </p:attrNameLst>
                                      </p:cBhvr>
                                      <p:to>
                                        <p:strVal val="visible"/>
                                      </p:to>
                                    </p:set>
                                    <p:anim calcmode="lin" valueType="num">
                                      <p:cBhvr additive="repl">
                                        <p:cTn id="801" dur="500" fill="hold"/>
                                        <p:tgtEl>
                                          <p:spTgt spid="1446"/>
                                        </p:tgtEl>
                                        <p:attrNameLst>
                                          <p:attrName>ppt_x</p:attrName>
                                        </p:attrNameLst>
                                      </p:cBhvr>
                                      <p:tavLst>
                                        <p:tav tm="0">
                                          <p:val>
                                            <p:strVal val="#ppt_x"/>
                                          </p:val>
                                        </p:tav>
                                        <p:tav tm="100000">
                                          <p:val>
                                            <p:strVal val="#ppt_x"/>
                                          </p:val>
                                        </p:tav>
                                      </p:tavLst>
                                    </p:anim>
                                    <p:anim calcmode="lin" valueType="num">
                                      <p:cBhvr additive="repl">
                                        <p:cTn id="802" dur="500" fill="hold"/>
                                        <p:tgtEl>
                                          <p:spTgt spid="1446"/>
                                        </p:tgtEl>
                                        <p:attrNameLst>
                                          <p:attrName>ppt_y</p:attrName>
                                        </p:attrNameLst>
                                      </p:cBhvr>
                                      <p:tavLst>
                                        <p:tav tm="0">
                                          <p:val>
                                            <p:strVal val="1+#ppt_h/2"/>
                                          </p:val>
                                        </p:tav>
                                        <p:tav tm="100000">
                                          <p:val>
                                            <p:strVal val="#ppt_y"/>
                                          </p:val>
                                        </p:tav>
                                      </p:tavLst>
                                    </p:anim>
                                  </p:childTnLst>
                                </p:cTn>
                              </p:par>
                              <p:par>
                                <p:cTn id="803" nodeType="withEffect" fill="hold" presetClass="entr" presetID="2" presetSubtype="4">
                                  <p:childTnLst>
                                    <p:set>
                                      <p:cBhvr>
                                        <p:cTn id="804" dur="1" fill="hold">
                                          <p:stCondLst>
                                            <p:cond delay="0"/>
                                          </p:stCondLst>
                                        </p:cTn>
                                        <p:tgtEl>
                                          <p:spTgt spid="1450"/>
                                        </p:tgtEl>
                                        <p:attrNameLst>
                                          <p:attrName>style.visibility</p:attrName>
                                        </p:attrNameLst>
                                      </p:cBhvr>
                                      <p:to>
                                        <p:strVal val="visible"/>
                                      </p:to>
                                    </p:set>
                                    <p:anim calcmode="lin" valueType="num">
                                      <p:cBhvr additive="repl">
                                        <p:cTn id="805" dur="500" fill="hold"/>
                                        <p:tgtEl>
                                          <p:spTgt spid="1450"/>
                                        </p:tgtEl>
                                        <p:attrNameLst>
                                          <p:attrName>ppt_x</p:attrName>
                                        </p:attrNameLst>
                                      </p:cBhvr>
                                      <p:tavLst>
                                        <p:tav tm="0">
                                          <p:val>
                                            <p:strVal val="#ppt_x"/>
                                          </p:val>
                                        </p:tav>
                                        <p:tav tm="100000">
                                          <p:val>
                                            <p:strVal val="#ppt_x"/>
                                          </p:val>
                                        </p:tav>
                                      </p:tavLst>
                                    </p:anim>
                                    <p:anim calcmode="lin" valueType="num">
                                      <p:cBhvr additive="repl">
                                        <p:cTn id="806" dur="500" fill="hold"/>
                                        <p:tgtEl>
                                          <p:spTgt spid="14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54" name="Group 1"/>
          <p:cNvGrpSpPr/>
          <p:nvPr/>
        </p:nvGrpSpPr>
        <p:grpSpPr>
          <a:xfrm>
            <a:off x="177120" y="425160"/>
            <a:ext cx="858240" cy="659160"/>
            <a:chOff x="177120" y="425160"/>
            <a:chExt cx="858240" cy="659160"/>
          </a:xfrm>
        </p:grpSpPr>
        <p:grpSp>
          <p:nvGrpSpPr>
            <p:cNvPr id="1455" name="Group 2"/>
            <p:cNvGrpSpPr/>
            <p:nvPr/>
          </p:nvGrpSpPr>
          <p:grpSpPr>
            <a:xfrm>
              <a:off x="270360" y="425160"/>
              <a:ext cx="659520" cy="659160"/>
              <a:chOff x="270360" y="425160"/>
              <a:chExt cx="659520" cy="659160"/>
            </a:xfrm>
          </p:grpSpPr>
          <p:sp>
            <p:nvSpPr>
              <p:cNvPr id="1456"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457" name="Group 4"/>
              <p:cNvGrpSpPr/>
              <p:nvPr/>
            </p:nvGrpSpPr>
            <p:grpSpPr>
              <a:xfrm>
                <a:off x="270360" y="425160"/>
                <a:ext cx="659520" cy="659160"/>
                <a:chOff x="270360" y="425160"/>
                <a:chExt cx="659520" cy="659160"/>
              </a:xfrm>
            </p:grpSpPr>
            <p:sp>
              <p:nvSpPr>
                <p:cNvPr id="1458"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459" name="Group 6"/>
                <p:cNvGrpSpPr/>
                <p:nvPr/>
              </p:nvGrpSpPr>
              <p:grpSpPr>
                <a:xfrm>
                  <a:off x="270360" y="425160"/>
                  <a:ext cx="659520" cy="659160"/>
                  <a:chOff x="270360" y="425160"/>
                  <a:chExt cx="659520" cy="659160"/>
                </a:xfrm>
              </p:grpSpPr>
              <p:sp>
                <p:nvSpPr>
                  <p:cNvPr id="1460"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1"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2"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3"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4"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5"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6"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7"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8"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69"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0"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1"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2"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3"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4"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5"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6"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7"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8"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79"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80"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81"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82"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483"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484"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85"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86"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87"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88"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89"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0"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1"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2"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3"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4"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5"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6"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7"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8"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499"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0"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1"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2"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3"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4"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5"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6"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7"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8"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09"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0"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1"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2"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3"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4"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5"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6"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7"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8"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19"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520"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521"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522" name="CustomShape 69"/>
          <p:cNvSpPr/>
          <p:nvPr/>
        </p:nvSpPr>
        <p:spPr>
          <a:xfrm>
            <a:off x="1041840" y="517320"/>
            <a:ext cx="2103840" cy="455400"/>
          </a:xfrm>
          <a:prstGeom prst="rect">
            <a:avLst/>
          </a:prstGeom>
          <a:noFill/>
          <a:ln>
            <a:noFill/>
          </a:ln>
        </p:spPr>
        <p:style>
          <a:lnRef idx="0"/>
          <a:fillRef idx="0"/>
          <a:effectRef idx="0"/>
          <a:fontRef idx="minor"/>
        </p:style>
        <p:txBody>
          <a:bodyPr lIns="90000" rIns="90000" tIns="45000" bIns="45000"/>
          <a:p>
            <a:pPr>
              <a:lnSpc>
                <a:spcPct val="150000"/>
              </a:lnSpc>
            </a:pPr>
            <a:r>
              <a:rPr b="0" lang="en-US" sz="1600" spc="-1" strike="noStrike">
                <a:solidFill>
                  <a:srgbClr val="ffffff"/>
                </a:solidFill>
                <a:latin typeface="微软雅黑"/>
                <a:ea typeface="微软雅黑"/>
              </a:rPr>
              <a:t> </a:t>
            </a:r>
            <a:r>
              <a:rPr b="0" lang="en-US" sz="1600" spc="-1" strike="noStrike">
                <a:solidFill>
                  <a:srgbClr val="ffffff"/>
                </a:solidFill>
                <a:latin typeface="微软雅黑"/>
                <a:ea typeface="微软雅黑"/>
              </a:rPr>
              <a:t>----</a:t>
            </a:r>
            <a:r>
              <a:rPr b="0" lang="en-US" sz="1600" spc="-1" strike="noStrike">
                <a:solidFill>
                  <a:srgbClr val="ffffff"/>
                </a:solidFill>
                <a:latin typeface="微软雅黑"/>
                <a:ea typeface="微软雅黑"/>
              </a:rPr>
              <a:t>行为角度</a:t>
            </a:r>
            <a:endParaRPr b="0" lang="en-US" sz="1600" spc="-1" strike="noStrike">
              <a:latin typeface="Arial"/>
            </a:endParaRPr>
          </a:p>
        </p:txBody>
      </p:sp>
      <p:sp>
        <p:nvSpPr>
          <p:cNvPr id="1523" name="CustomShape 70"/>
          <p:cNvSpPr/>
          <p:nvPr/>
        </p:nvSpPr>
        <p:spPr>
          <a:xfrm>
            <a:off x="921240" y="1708920"/>
            <a:ext cx="6687000" cy="10638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1. </a:t>
            </a:r>
            <a:r>
              <a:rPr b="0" lang="en-US" sz="1600" spc="-1" strike="noStrike">
                <a:solidFill>
                  <a:srgbClr val="ffffff"/>
                </a:solidFill>
                <a:latin typeface="微软雅黑"/>
                <a:ea typeface="微软雅黑"/>
              </a:rPr>
              <a:t>定义：类外提供必要的功能，隐藏实现的细节。</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ffffff"/>
                </a:solidFill>
                <a:latin typeface="微软雅黑"/>
                <a:ea typeface="微软雅黑"/>
              </a:rPr>
              <a:t>2. </a:t>
            </a:r>
            <a:r>
              <a:rPr b="0" lang="en-US" sz="1600" spc="-1" strike="noStrike">
                <a:solidFill>
                  <a:srgbClr val="ffffff"/>
                </a:solidFill>
                <a:latin typeface="微软雅黑"/>
                <a:ea typeface="微软雅黑"/>
              </a:rPr>
              <a:t>优势：简化编程，使用者不必了解具体的实现细节，只需要调用对外提供的功能。</a:t>
            </a:r>
            <a:endParaRPr b="0" lang="en-US" sz="1600" spc="-1" strike="noStrike">
              <a:latin typeface="Arial"/>
            </a:endParaRPr>
          </a:p>
        </p:txBody>
      </p:sp>
    </p:spTree>
  </p:cSld>
  <p:timing>
    <p:tnLst>
      <p:par>
        <p:cTn id="807" dur="indefinite" restart="never" nodeType="tmRoot">
          <p:childTnLst>
            <p:seq>
              <p:cTn id="808" dur="indefinite" nodeType="mainSeq">
                <p:childTnLst>
                  <p:par>
                    <p:cTn id="809" fill="hold">
                      <p:stCondLst>
                        <p:cond delay="indefinite"/>
                      </p:stCondLst>
                      <p:childTnLst>
                        <p:par>
                          <p:cTn id="810" fill="hold">
                            <p:stCondLst>
                              <p:cond delay="0"/>
                            </p:stCondLst>
                            <p:childTnLst>
                              <p:par>
                                <p:cTn id="811" nodeType="clickEffect" fill="hold" presetClass="entr" presetID="53" presetSubtype="16">
                                  <p:childTnLst>
                                    <p:set>
                                      <p:cBhvr>
                                        <p:cTn id="812" dur="1" fill="hold">
                                          <p:stCondLst>
                                            <p:cond delay="0"/>
                                          </p:stCondLst>
                                        </p:cTn>
                                        <p:tgtEl>
                                          <p:spTgt spid="1454"/>
                                        </p:tgtEl>
                                        <p:attrNameLst>
                                          <p:attrName>style.visibility</p:attrName>
                                        </p:attrNameLst>
                                      </p:cBhvr>
                                      <p:to>
                                        <p:strVal val="visible"/>
                                      </p:to>
                                    </p:set>
                                    <p:anim calcmode="lin" valueType="num">
                                      <p:cBhvr additive="repl">
                                        <p:cTn id="813" dur="500" fill="hold"/>
                                        <p:tgtEl>
                                          <p:spTgt spid="1454"/>
                                        </p:tgtEl>
                                        <p:attrNameLst>
                                          <p:attrName>ppt_w</p:attrName>
                                        </p:attrNameLst>
                                      </p:cBhvr>
                                      <p:tavLst>
                                        <p:tav tm="0">
                                          <p:val>
                                            <p:fltVal val="0"/>
                                          </p:val>
                                        </p:tav>
                                        <p:tav tm="100000">
                                          <p:val>
                                            <p:strVal val="#ppt_w"/>
                                          </p:val>
                                        </p:tav>
                                      </p:tavLst>
                                    </p:anim>
                                    <p:anim calcmode="lin" valueType="num">
                                      <p:cBhvr additive="repl">
                                        <p:cTn id="814" dur="500" fill="hold"/>
                                        <p:tgtEl>
                                          <p:spTgt spid="1454"/>
                                        </p:tgtEl>
                                        <p:attrNameLst>
                                          <p:attrName>ppt_h</p:attrName>
                                        </p:attrNameLst>
                                      </p:cBhvr>
                                      <p:tavLst>
                                        <p:tav tm="0">
                                          <p:val>
                                            <p:fltVal val="0"/>
                                          </p:val>
                                        </p:tav>
                                        <p:tav tm="100000">
                                          <p:val>
                                            <p:strVal val="#ppt_h"/>
                                          </p:val>
                                        </p:tav>
                                      </p:tavLst>
                                    </p:anim>
                                    <p:animEffect filter="fade" transition="in">
                                      <p:cBhvr additive="repl">
                                        <p:cTn id="815" dur="500"/>
                                        <p:tgtEl>
                                          <p:spTgt spid="1454"/>
                                        </p:tgtEl>
                                      </p:cBhvr>
                                    </p:animEffect>
                                  </p:childTnLst>
                                </p:cTn>
                              </p:par>
                            </p:childTnLst>
                          </p:cTn>
                        </p:par>
                      </p:childTnLst>
                    </p:cTn>
                  </p:par>
                  <p:par>
                    <p:cTn id="816" fill="hold">
                      <p:stCondLst>
                        <p:cond delay="indefinite"/>
                      </p:stCondLst>
                      <p:childTnLst>
                        <p:par>
                          <p:cTn id="817" fill="hold">
                            <p:stCondLst>
                              <p:cond delay="0"/>
                            </p:stCondLst>
                            <p:childTnLst>
                              <p:par>
                                <p:cTn id="818" nodeType="clickEffect" fill="hold" presetClass="entr" presetID="22" presetSubtype="8">
                                  <p:childTnLst>
                                    <p:set>
                                      <p:cBhvr>
                                        <p:cTn id="819" dur="1" fill="hold">
                                          <p:stCondLst>
                                            <p:cond delay="0"/>
                                          </p:stCondLst>
                                        </p:cTn>
                                        <p:tgtEl>
                                          <p:spTgt spid="1522"/>
                                        </p:tgtEl>
                                        <p:attrNameLst>
                                          <p:attrName>style.visibility</p:attrName>
                                        </p:attrNameLst>
                                      </p:cBhvr>
                                      <p:to>
                                        <p:strVal val="visible"/>
                                      </p:to>
                                    </p:set>
                                    <p:animEffect filter="wipe(left)" transition="in">
                                      <p:cBhvr additive="repl">
                                        <p:cTn id="820" dur="500"/>
                                        <p:tgtEl>
                                          <p:spTgt spid="15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24" name="Group 1"/>
          <p:cNvGrpSpPr/>
          <p:nvPr/>
        </p:nvGrpSpPr>
        <p:grpSpPr>
          <a:xfrm>
            <a:off x="177120" y="425160"/>
            <a:ext cx="858240" cy="699840"/>
            <a:chOff x="177120" y="425160"/>
            <a:chExt cx="858240" cy="699840"/>
          </a:xfrm>
        </p:grpSpPr>
        <p:grpSp>
          <p:nvGrpSpPr>
            <p:cNvPr id="1525" name="Group 2"/>
            <p:cNvGrpSpPr/>
            <p:nvPr/>
          </p:nvGrpSpPr>
          <p:grpSpPr>
            <a:xfrm>
              <a:off x="270360" y="425160"/>
              <a:ext cx="659520" cy="659160"/>
              <a:chOff x="270360" y="425160"/>
              <a:chExt cx="659520" cy="659160"/>
            </a:xfrm>
          </p:grpSpPr>
          <p:sp>
            <p:nvSpPr>
              <p:cNvPr id="1526"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527" name="Group 4"/>
              <p:cNvGrpSpPr/>
              <p:nvPr/>
            </p:nvGrpSpPr>
            <p:grpSpPr>
              <a:xfrm>
                <a:off x="270360" y="425160"/>
                <a:ext cx="659520" cy="659160"/>
                <a:chOff x="270360" y="425160"/>
                <a:chExt cx="659520" cy="659160"/>
              </a:xfrm>
            </p:grpSpPr>
            <p:sp>
              <p:nvSpPr>
                <p:cNvPr id="1528"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529" name="Group 6"/>
                <p:cNvGrpSpPr/>
                <p:nvPr/>
              </p:nvGrpSpPr>
              <p:grpSpPr>
                <a:xfrm>
                  <a:off x="270360" y="425160"/>
                  <a:ext cx="659520" cy="659160"/>
                  <a:chOff x="270360" y="425160"/>
                  <a:chExt cx="659520" cy="659160"/>
                </a:xfrm>
              </p:grpSpPr>
              <p:sp>
                <p:nvSpPr>
                  <p:cNvPr id="1530"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1"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2"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3"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4"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5"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6"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7"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8"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39"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0"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1"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2"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3"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4"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5"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6"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7"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8"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49"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50"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51"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52"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553"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554"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55"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56"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57"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58"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59"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0"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1"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2"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3"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4"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5"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6"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7"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8"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69"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0"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1"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2"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3"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4"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5"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6"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7"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8"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79"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0"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1"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2"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3"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4"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5"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6"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7"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8"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589"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590" name="CustomShape 67"/>
            <p:cNvSpPr/>
            <p:nvPr/>
          </p:nvSpPr>
          <p:spPr>
            <a:xfrm>
              <a:off x="421560" y="572760"/>
              <a:ext cx="368280" cy="552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a:p>
              <a:pPr algn="ctr">
                <a:lnSpc>
                  <a:spcPct val="150000"/>
                </a:lnSpc>
              </a:pPr>
              <a:endParaRPr b="0" lang="en-US" sz="1200" spc="-1" strike="noStrike">
                <a:latin typeface="Arial"/>
              </a:endParaRPr>
            </a:p>
          </p:txBody>
        </p:sp>
        <p:sp>
          <p:nvSpPr>
            <p:cNvPr id="1591"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592" name="CustomShape 69"/>
          <p:cNvSpPr/>
          <p:nvPr/>
        </p:nvSpPr>
        <p:spPr>
          <a:xfrm>
            <a:off x="1156320" y="540720"/>
            <a:ext cx="2103840" cy="50184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a:t>
            </a:r>
            <a:r>
              <a:rPr b="1" lang="en-US" sz="1600" spc="-1" strike="noStrike">
                <a:solidFill>
                  <a:srgbClr val="ffffff"/>
                </a:solidFill>
                <a:latin typeface="微软雅黑"/>
                <a:ea typeface="微软雅黑"/>
              </a:rPr>
              <a:t>设计角度</a:t>
            </a:r>
            <a:endParaRPr b="0" lang="en-US" sz="1600" spc="-1" strike="noStrike">
              <a:latin typeface="Arial"/>
            </a:endParaRPr>
          </a:p>
        </p:txBody>
      </p:sp>
      <p:grpSp>
        <p:nvGrpSpPr>
          <p:cNvPr id="1593" name="Group 70"/>
          <p:cNvGrpSpPr/>
          <p:nvPr/>
        </p:nvGrpSpPr>
        <p:grpSpPr>
          <a:xfrm>
            <a:off x="1812960" y="1170720"/>
            <a:ext cx="1945800" cy="1219320"/>
            <a:chOff x="1812960" y="1170720"/>
            <a:chExt cx="1945800" cy="1219320"/>
          </a:xfrm>
        </p:grpSpPr>
        <p:sp>
          <p:nvSpPr>
            <p:cNvPr id="1594" name="CustomShape 71"/>
            <p:cNvSpPr/>
            <p:nvPr/>
          </p:nvSpPr>
          <p:spPr>
            <a:xfrm>
              <a:off x="2059200" y="1195200"/>
              <a:ext cx="1283760" cy="24984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595" name="CustomShape 72"/>
            <p:cNvSpPr/>
            <p:nvPr/>
          </p:nvSpPr>
          <p:spPr>
            <a:xfrm>
              <a:off x="2123640" y="1170720"/>
              <a:ext cx="1154880" cy="318600"/>
            </a:xfrm>
            <a:prstGeom prst="rect">
              <a:avLst/>
            </a:prstGeom>
            <a:noFill/>
            <a:ln>
              <a:noFill/>
            </a:ln>
          </p:spPr>
          <p:style>
            <a:lnRef idx="0"/>
            <a:fillRef idx="0"/>
            <a:effectRef idx="0"/>
            <a:fontRef idx="minor"/>
          </p:style>
          <p:txBody>
            <a:bodyPr lIns="90000" rIns="90000" tIns="45000" bIns="45000"/>
            <a:p>
              <a:pPr>
                <a:lnSpc>
                  <a:spcPct val="100000"/>
                </a:lnSpc>
              </a:pPr>
              <a:r>
                <a:rPr b="1" lang="en-US" sz="1500" spc="-1" strike="noStrike">
                  <a:solidFill>
                    <a:srgbClr val="ffffff"/>
                  </a:solidFill>
                  <a:latin typeface="微软雅黑"/>
                  <a:ea typeface="微软雅黑"/>
                </a:rPr>
                <a:t> </a:t>
              </a:r>
              <a:r>
                <a:rPr b="1" lang="en-US" sz="1500" spc="-1" strike="noStrike">
                  <a:solidFill>
                    <a:srgbClr val="ffffff"/>
                  </a:solidFill>
                  <a:latin typeface="微软雅黑"/>
                  <a:ea typeface="微软雅黑"/>
                </a:rPr>
                <a:t>分而治之</a:t>
              </a:r>
              <a:endParaRPr b="0" lang="en-US" sz="1500" spc="-1" strike="noStrike">
                <a:latin typeface="Arial"/>
              </a:endParaRPr>
            </a:p>
          </p:txBody>
        </p:sp>
        <p:sp>
          <p:nvSpPr>
            <p:cNvPr id="1596" name="CustomShape 73"/>
            <p:cNvSpPr/>
            <p:nvPr/>
          </p:nvSpPr>
          <p:spPr>
            <a:xfrm>
              <a:off x="1812960" y="1469160"/>
              <a:ext cx="1945800" cy="920880"/>
            </a:xfrm>
            <a:prstGeom prst="rect">
              <a:avLst/>
            </a:prstGeom>
            <a:noFill/>
            <a:ln>
              <a:noFill/>
            </a:ln>
          </p:spPr>
          <p:style>
            <a:lnRef idx="0"/>
            <a:fillRef idx="0"/>
            <a:effectRef idx="0"/>
            <a:fontRef idx="minor"/>
          </p:style>
          <p:txBody>
            <a:bodyPr lIns="90000" rIns="90000" tIns="45000" bIns="45000"/>
            <a:p>
              <a:pPr>
                <a:lnSpc>
                  <a:spcPct val="130000"/>
                </a:lnSpc>
              </a:pPr>
              <a:r>
                <a:rPr b="0" lang="en-US" sz="1400" spc="-1" strike="noStrike">
                  <a:solidFill>
                    <a:srgbClr val="ffffff"/>
                  </a:solidFill>
                  <a:latin typeface="微软雅黑"/>
                  <a:ea typeface="微软雅黑"/>
                </a:rPr>
                <a:t>将一个大的需求分解为许多类，每个类处理一个独立的功能</a:t>
              </a:r>
              <a:endParaRPr b="0" lang="en-US" sz="1400" spc="-1" strike="noStrike">
                <a:latin typeface="Arial"/>
              </a:endParaRPr>
            </a:p>
          </p:txBody>
        </p:sp>
      </p:grpSp>
      <p:grpSp>
        <p:nvGrpSpPr>
          <p:cNvPr id="1597" name="Group 74"/>
          <p:cNvGrpSpPr/>
          <p:nvPr/>
        </p:nvGrpSpPr>
        <p:grpSpPr>
          <a:xfrm>
            <a:off x="2059200" y="2572200"/>
            <a:ext cx="1557000" cy="1490040"/>
            <a:chOff x="2059200" y="2572200"/>
            <a:chExt cx="1557000" cy="1490040"/>
          </a:xfrm>
        </p:grpSpPr>
        <p:sp>
          <p:nvSpPr>
            <p:cNvPr id="1598" name="CustomShape 75"/>
            <p:cNvSpPr/>
            <p:nvPr/>
          </p:nvSpPr>
          <p:spPr>
            <a:xfrm>
              <a:off x="2109240" y="2596680"/>
              <a:ext cx="1283760" cy="24984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599" name="CustomShape 76"/>
            <p:cNvSpPr/>
            <p:nvPr/>
          </p:nvSpPr>
          <p:spPr>
            <a:xfrm>
              <a:off x="2173680" y="2572200"/>
              <a:ext cx="1154880" cy="318600"/>
            </a:xfrm>
            <a:prstGeom prst="rect">
              <a:avLst/>
            </a:prstGeom>
            <a:noFill/>
            <a:ln>
              <a:noFill/>
            </a:ln>
          </p:spPr>
          <p:style>
            <a:lnRef idx="0"/>
            <a:fillRef idx="0"/>
            <a:effectRef idx="0"/>
            <a:fontRef idx="minor"/>
          </p:style>
          <p:txBody>
            <a:bodyPr lIns="90000" rIns="90000" tIns="45000" bIns="45000"/>
            <a:p>
              <a:pPr>
                <a:lnSpc>
                  <a:spcPct val="100000"/>
                </a:lnSpc>
              </a:pPr>
              <a:r>
                <a:rPr b="1" lang="en-US" sz="1500" spc="-1" strike="noStrike">
                  <a:solidFill>
                    <a:srgbClr val="ffffff"/>
                  </a:solidFill>
                  <a:latin typeface="微软雅黑"/>
                  <a:ea typeface="微软雅黑"/>
                </a:rPr>
                <a:t>高 内 聚</a:t>
              </a:r>
              <a:endParaRPr b="0" lang="en-US" sz="1500" spc="-1" strike="noStrike">
                <a:latin typeface="Arial"/>
              </a:endParaRPr>
            </a:p>
          </p:txBody>
        </p:sp>
        <p:sp>
          <p:nvSpPr>
            <p:cNvPr id="1600" name="CustomShape 77"/>
            <p:cNvSpPr/>
            <p:nvPr/>
          </p:nvSpPr>
          <p:spPr>
            <a:xfrm>
              <a:off x="2059200" y="2865240"/>
              <a:ext cx="1557000" cy="1197000"/>
            </a:xfrm>
            <a:prstGeom prst="rect">
              <a:avLst/>
            </a:prstGeom>
            <a:noFill/>
            <a:ln>
              <a:noFill/>
            </a:ln>
          </p:spPr>
          <p:style>
            <a:lnRef idx="0"/>
            <a:fillRef idx="0"/>
            <a:effectRef idx="0"/>
            <a:fontRef idx="minor"/>
          </p:style>
          <p:txBody>
            <a:bodyPr lIns="90000" rIns="90000" tIns="45000" bIns="45000"/>
            <a:p>
              <a:pPr>
                <a:lnSpc>
                  <a:spcPct val="130000"/>
                </a:lnSpc>
              </a:pPr>
              <a:r>
                <a:rPr b="0" lang="en-US" sz="1400" spc="-1" strike="noStrike">
                  <a:solidFill>
                    <a:srgbClr val="ffffff"/>
                  </a:solidFill>
                  <a:latin typeface="微软雅黑"/>
                  <a:ea typeface="微软雅黑"/>
                </a:rPr>
                <a:t>类中各个方法都在完成一项任务</a:t>
              </a:r>
              <a:r>
                <a:rPr b="0" lang="en-US" sz="1400" spc="-1" strike="noStrike">
                  <a:solidFill>
                    <a:srgbClr val="ffffff"/>
                  </a:solidFill>
                  <a:latin typeface="微软雅黑"/>
                  <a:ea typeface="微软雅黑"/>
                </a:rPr>
                <a:t>(</a:t>
              </a:r>
              <a:r>
                <a:rPr b="0" lang="en-US" sz="1400" spc="-1" strike="noStrike">
                  <a:solidFill>
                    <a:srgbClr val="ffffff"/>
                  </a:solidFill>
                  <a:latin typeface="微软雅黑"/>
                  <a:ea typeface="微软雅黑"/>
                </a:rPr>
                <a:t>单一职责的类</a:t>
              </a:r>
              <a:r>
                <a:rPr b="0" lang="en-US" sz="1400" spc="-1" strike="noStrike">
                  <a:solidFill>
                    <a:srgbClr val="ffffff"/>
                  </a:solidFill>
                  <a:latin typeface="微软雅黑"/>
                  <a:ea typeface="微软雅黑"/>
                </a:rPr>
                <a:t>)</a:t>
              </a:r>
              <a:r>
                <a:rPr b="0" lang="en-US" sz="1400" spc="-1" strike="noStrike">
                  <a:solidFill>
                    <a:srgbClr val="ffffff"/>
                  </a:solidFill>
                  <a:latin typeface="微软雅黑"/>
                  <a:ea typeface="微软雅黑"/>
                </a:rPr>
                <a:t>。</a:t>
              </a:r>
              <a:r>
                <a:rPr b="0" lang="en-US" sz="1200" spc="-1" strike="noStrike">
                  <a:solidFill>
                    <a:srgbClr val="ffffff"/>
                  </a:solidFill>
                  <a:latin typeface="微软雅黑"/>
                  <a:ea typeface="微软雅黑"/>
                </a:rPr>
                <a:t> </a:t>
              </a:r>
              <a:endParaRPr b="0" lang="en-US" sz="1200" spc="-1" strike="noStrike">
                <a:latin typeface="Arial"/>
              </a:endParaRPr>
            </a:p>
          </p:txBody>
        </p:sp>
      </p:grpSp>
      <p:grpSp>
        <p:nvGrpSpPr>
          <p:cNvPr id="1601" name="Group 78"/>
          <p:cNvGrpSpPr/>
          <p:nvPr/>
        </p:nvGrpSpPr>
        <p:grpSpPr>
          <a:xfrm>
            <a:off x="4676760" y="1195200"/>
            <a:ext cx="1739520" cy="1213560"/>
            <a:chOff x="4676760" y="1195200"/>
            <a:chExt cx="1739520" cy="1213560"/>
          </a:xfrm>
        </p:grpSpPr>
        <p:sp>
          <p:nvSpPr>
            <p:cNvPr id="1602" name="CustomShape 79"/>
            <p:cNvSpPr/>
            <p:nvPr/>
          </p:nvSpPr>
          <p:spPr>
            <a:xfrm>
              <a:off x="4756680" y="1219320"/>
              <a:ext cx="1283760" cy="24984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603" name="CustomShape 80"/>
            <p:cNvSpPr/>
            <p:nvPr/>
          </p:nvSpPr>
          <p:spPr>
            <a:xfrm>
              <a:off x="4821120" y="1195200"/>
              <a:ext cx="1154880" cy="318600"/>
            </a:xfrm>
            <a:prstGeom prst="rect">
              <a:avLst/>
            </a:prstGeom>
            <a:noFill/>
            <a:ln>
              <a:noFill/>
            </a:ln>
          </p:spPr>
          <p:style>
            <a:lnRef idx="0"/>
            <a:fillRef idx="0"/>
            <a:effectRef idx="0"/>
            <a:fontRef idx="minor"/>
          </p:style>
          <p:txBody>
            <a:bodyPr lIns="90000" rIns="90000" tIns="45000" bIns="45000"/>
            <a:p>
              <a:pPr>
                <a:lnSpc>
                  <a:spcPct val="100000"/>
                </a:lnSpc>
              </a:pPr>
              <a:r>
                <a:rPr b="1" lang="en-US" sz="1500" spc="-1" strike="noStrike">
                  <a:solidFill>
                    <a:srgbClr val="ffffff"/>
                  </a:solidFill>
                  <a:latin typeface="微软雅黑"/>
                  <a:ea typeface="微软雅黑"/>
                </a:rPr>
                <a:t>变则疏之</a:t>
              </a:r>
              <a:endParaRPr b="0" lang="en-US" sz="1500" spc="-1" strike="noStrike">
                <a:latin typeface="Arial"/>
              </a:endParaRPr>
            </a:p>
          </p:txBody>
        </p:sp>
        <p:sp>
          <p:nvSpPr>
            <p:cNvPr id="1604" name="CustomShape 81"/>
            <p:cNvSpPr/>
            <p:nvPr/>
          </p:nvSpPr>
          <p:spPr>
            <a:xfrm>
              <a:off x="4676760" y="1487880"/>
              <a:ext cx="1739520" cy="920880"/>
            </a:xfrm>
            <a:prstGeom prst="rect">
              <a:avLst/>
            </a:prstGeom>
            <a:noFill/>
            <a:ln>
              <a:noFill/>
            </a:ln>
          </p:spPr>
          <p:style>
            <a:lnRef idx="0"/>
            <a:fillRef idx="0"/>
            <a:effectRef idx="0"/>
            <a:fontRef idx="minor"/>
          </p:style>
          <p:txBody>
            <a:bodyPr lIns="90000" rIns="90000" tIns="45000" bIns="45000"/>
            <a:p>
              <a:pPr>
                <a:lnSpc>
                  <a:spcPct val="130000"/>
                </a:lnSpc>
              </a:pPr>
              <a:r>
                <a:rPr b="0" lang="en-US" sz="1400" spc="-1" strike="noStrike">
                  <a:solidFill>
                    <a:srgbClr val="ffffff"/>
                  </a:solidFill>
                  <a:latin typeface="微软雅黑"/>
                  <a:ea typeface="微软雅黑"/>
                </a:rPr>
                <a:t>变化的地方独立封装，避免影响其他类。</a:t>
              </a:r>
              <a:endParaRPr b="0" lang="en-US" sz="1400" spc="-1" strike="noStrike">
                <a:latin typeface="Arial"/>
              </a:endParaRPr>
            </a:p>
          </p:txBody>
        </p:sp>
      </p:grpSp>
      <p:grpSp>
        <p:nvGrpSpPr>
          <p:cNvPr id="1605" name="Group 82"/>
          <p:cNvGrpSpPr/>
          <p:nvPr/>
        </p:nvGrpSpPr>
        <p:grpSpPr>
          <a:xfrm>
            <a:off x="4755960" y="2548080"/>
            <a:ext cx="1758600" cy="1767600"/>
            <a:chOff x="4755960" y="2548080"/>
            <a:chExt cx="1758600" cy="1767600"/>
          </a:xfrm>
        </p:grpSpPr>
        <p:sp>
          <p:nvSpPr>
            <p:cNvPr id="1606" name="CustomShape 83"/>
            <p:cNvSpPr/>
            <p:nvPr/>
          </p:nvSpPr>
          <p:spPr>
            <a:xfrm>
              <a:off x="4893120" y="2572560"/>
              <a:ext cx="1283760" cy="249840"/>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1607" name="CustomShape 84"/>
            <p:cNvSpPr/>
            <p:nvPr/>
          </p:nvSpPr>
          <p:spPr>
            <a:xfrm>
              <a:off x="4957560" y="2548080"/>
              <a:ext cx="1154880" cy="318600"/>
            </a:xfrm>
            <a:prstGeom prst="rect">
              <a:avLst/>
            </a:prstGeom>
            <a:noFill/>
            <a:ln>
              <a:noFill/>
            </a:ln>
          </p:spPr>
          <p:style>
            <a:lnRef idx="0"/>
            <a:fillRef idx="0"/>
            <a:effectRef idx="0"/>
            <a:fontRef idx="minor"/>
          </p:style>
          <p:txBody>
            <a:bodyPr lIns="90000" rIns="90000" tIns="45000" bIns="45000"/>
            <a:p>
              <a:pPr>
                <a:lnSpc>
                  <a:spcPct val="100000"/>
                </a:lnSpc>
              </a:pPr>
              <a:r>
                <a:rPr b="1" lang="en-US" sz="1500" spc="-1" strike="noStrike">
                  <a:solidFill>
                    <a:srgbClr val="ffffff"/>
                  </a:solidFill>
                  <a:latin typeface="微软雅黑"/>
                  <a:ea typeface="微软雅黑"/>
                </a:rPr>
                <a:t>低 耦 合</a:t>
              </a:r>
              <a:endParaRPr b="0" lang="en-US" sz="1500" spc="-1" strike="noStrike">
                <a:latin typeface="Arial"/>
              </a:endParaRPr>
            </a:p>
          </p:txBody>
        </p:sp>
        <p:sp>
          <p:nvSpPr>
            <p:cNvPr id="1608" name="CustomShape 85"/>
            <p:cNvSpPr/>
            <p:nvPr/>
          </p:nvSpPr>
          <p:spPr>
            <a:xfrm>
              <a:off x="4755960" y="2841120"/>
              <a:ext cx="1758600" cy="1474560"/>
            </a:xfrm>
            <a:prstGeom prst="rect">
              <a:avLst/>
            </a:prstGeom>
            <a:noFill/>
            <a:ln>
              <a:noFill/>
            </a:ln>
          </p:spPr>
          <p:style>
            <a:lnRef idx="0"/>
            <a:fillRef idx="0"/>
            <a:effectRef idx="0"/>
            <a:fontRef idx="minor"/>
          </p:style>
          <p:txBody>
            <a:bodyPr lIns="90000" rIns="90000" tIns="45000" bIns="45000"/>
            <a:p>
              <a:pPr>
                <a:lnSpc>
                  <a:spcPct val="130000"/>
                </a:lnSpc>
              </a:pPr>
              <a:r>
                <a:rPr b="0" lang="en-US" sz="1400" spc="-1" strike="noStrike">
                  <a:solidFill>
                    <a:srgbClr val="ffffff"/>
                  </a:solidFill>
                  <a:latin typeface="微软雅黑"/>
                  <a:ea typeface="微软雅黑"/>
                </a:rPr>
                <a:t>类与类的关联性与依赖度要低</a:t>
              </a:r>
              <a:r>
                <a:rPr b="0" lang="en-US" sz="1400" spc="-1" strike="noStrike">
                  <a:solidFill>
                    <a:srgbClr val="ffffff"/>
                  </a:solidFill>
                  <a:latin typeface="微软雅黑"/>
                  <a:ea typeface="微软雅黑"/>
                </a:rPr>
                <a:t>(</a:t>
              </a:r>
              <a:r>
                <a:rPr b="0" lang="en-US" sz="1400" spc="-1" strike="noStrike">
                  <a:solidFill>
                    <a:srgbClr val="ffffff"/>
                  </a:solidFill>
                  <a:latin typeface="微软雅黑"/>
                  <a:ea typeface="微软雅黑"/>
                </a:rPr>
                <a:t>每个类独立</a:t>
              </a:r>
              <a:r>
                <a:rPr b="0" lang="en-US" sz="1400" spc="-1" strike="noStrike">
                  <a:solidFill>
                    <a:srgbClr val="ffffff"/>
                  </a:solidFill>
                  <a:latin typeface="微软雅黑"/>
                  <a:ea typeface="微软雅黑"/>
                </a:rPr>
                <a:t>)</a:t>
              </a:r>
              <a:r>
                <a:rPr b="0" lang="en-US" sz="1400" spc="-1" strike="noStrike">
                  <a:solidFill>
                    <a:srgbClr val="ffffff"/>
                  </a:solidFill>
                  <a:latin typeface="微软雅黑"/>
                  <a:ea typeface="微软雅黑"/>
                </a:rPr>
                <a:t>，让一个类的改变，尽少影响其他类。</a:t>
              </a:r>
              <a:endParaRPr b="0" lang="en-US" sz="1400" spc="-1" strike="noStrike">
                <a:latin typeface="Arial"/>
              </a:endParaRPr>
            </a:p>
          </p:txBody>
        </p:sp>
      </p:grpSp>
      <p:sp>
        <p:nvSpPr>
          <p:cNvPr id="1609" name="CustomShape 86"/>
          <p:cNvSpPr/>
          <p:nvPr/>
        </p:nvSpPr>
        <p:spPr>
          <a:xfrm>
            <a:off x="930240" y="4330080"/>
            <a:ext cx="419436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优势：便于分工，便于复用，可扩展性强。</a:t>
            </a:r>
            <a:endParaRPr b="0" lang="en-US" sz="1600" spc="-1" strike="noStrike">
              <a:latin typeface="Arial"/>
            </a:endParaRPr>
          </a:p>
        </p:txBody>
      </p:sp>
    </p:spTree>
  </p:cSld>
  <p:timing>
    <p:tnLst>
      <p:par>
        <p:cTn id="821" dur="indefinite" restart="never" nodeType="tmRoot">
          <p:childTnLst>
            <p:seq>
              <p:cTn id="822" dur="indefinite" nodeType="mainSeq">
                <p:childTnLst>
                  <p:par>
                    <p:cTn id="823" fill="hold">
                      <p:stCondLst>
                        <p:cond delay="indefinite"/>
                      </p:stCondLst>
                      <p:childTnLst>
                        <p:par>
                          <p:cTn id="824" fill="hold">
                            <p:stCondLst>
                              <p:cond delay="0"/>
                            </p:stCondLst>
                            <p:childTnLst>
                              <p:par>
                                <p:cTn id="825" nodeType="clickEffect" fill="hold" presetClass="entr" presetID="53" presetSubtype="16">
                                  <p:childTnLst>
                                    <p:set>
                                      <p:cBhvr>
                                        <p:cTn id="826" dur="1" fill="hold">
                                          <p:stCondLst>
                                            <p:cond delay="0"/>
                                          </p:stCondLst>
                                        </p:cTn>
                                        <p:tgtEl>
                                          <p:spTgt spid="1524"/>
                                        </p:tgtEl>
                                        <p:attrNameLst>
                                          <p:attrName>style.visibility</p:attrName>
                                        </p:attrNameLst>
                                      </p:cBhvr>
                                      <p:to>
                                        <p:strVal val="visible"/>
                                      </p:to>
                                    </p:set>
                                    <p:anim calcmode="lin" valueType="num">
                                      <p:cBhvr additive="repl">
                                        <p:cTn id="827" dur="500" fill="hold"/>
                                        <p:tgtEl>
                                          <p:spTgt spid="1524"/>
                                        </p:tgtEl>
                                        <p:attrNameLst>
                                          <p:attrName>ppt_w</p:attrName>
                                        </p:attrNameLst>
                                      </p:cBhvr>
                                      <p:tavLst>
                                        <p:tav tm="0">
                                          <p:val>
                                            <p:fltVal val="0"/>
                                          </p:val>
                                        </p:tav>
                                        <p:tav tm="100000">
                                          <p:val>
                                            <p:strVal val="#ppt_w"/>
                                          </p:val>
                                        </p:tav>
                                      </p:tavLst>
                                    </p:anim>
                                    <p:anim calcmode="lin" valueType="num">
                                      <p:cBhvr additive="repl">
                                        <p:cTn id="828" dur="500" fill="hold"/>
                                        <p:tgtEl>
                                          <p:spTgt spid="1524"/>
                                        </p:tgtEl>
                                        <p:attrNameLst>
                                          <p:attrName>ppt_h</p:attrName>
                                        </p:attrNameLst>
                                      </p:cBhvr>
                                      <p:tavLst>
                                        <p:tav tm="0">
                                          <p:val>
                                            <p:fltVal val="0"/>
                                          </p:val>
                                        </p:tav>
                                        <p:tav tm="100000">
                                          <p:val>
                                            <p:strVal val="#ppt_h"/>
                                          </p:val>
                                        </p:tav>
                                      </p:tavLst>
                                    </p:anim>
                                    <p:animEffect filter="fade" transition="in">
                                      <p:cBhvr additive="repl">
                                        <p:cTn id="829" dur="500"/>
                                        <p:tgtEl>
                                          <p:spTgt spid="1524"/>
                                        </p:tgtEl>
                                      </p:cBhvr>
                                    </p:animEffect>
                                  </p:childTnLst>
                                </p:cTn>
                              </p:par>
                            </p:childTnLst>
                          </p:cTn>
                        </p:par>
                      </p:childTnLst>
                    </p:cTn>
                  </p:par>
                  <p:par>
                    <p:cTn id="830" fill="hold">
                      <p:stCondLst>
                        <p:cond delay="indefinite"/>
                      </p:stCondLst>
                      <p:childTnLst>
                        <p:par>
                          <p:cTn id="831" fill="hold">
                            <p:stCondLst>
                              <p:cond delay="0"/>
                            </p:stCondLst>
                            <p:childTnLst>
                              <p:par>
                                <p:cTn id="832" nodeType="clickEffect" fill="hold" presetClass="entr" presetID="22" presetSubtype="8">
                                  <p:childTnLst>
                                    <p:set>
                                      <p:cBhvr>
                                        <p:cTn id="833" dur="1" fill="hold">
                                          <p:stCondLst>
                                            <p:cond delay="0"/>
                                          </p:stCondLst>
                                        </p:cTn>
                                        <p:tgtEl>
                                          <p:spTgt spid="1592"/>
                                        </p:tgtEl>
                                        <p:attrNameLst>
                                          <p:attrName>style.visibility</p:attrName>
                                        </p:attrNameLst>
                                      </p:cBhvr>
                                      <p:to>
                                        <p:strVal val="visible"/>
                                      </p:to>
                                    </p:set>
                                    <p:animEffect filter="wipe(left)" transition="in">
                                      <p:cBhvr additive="repl">
                                        <p:cTn id="834" dur="500"/>
                                        <p:tgtEl>
                                          <p:spTgt spid="1592"/>
                                        </p:tgtEl>
                                      </p:cBhvr>
                                    </p:animEffect>
                                  </p:childTnLst>
                                </p:cTn>
                              </p:par>
                              <p:par>
                                <p:cTn id="835" nodeType="withEffect" fill="hold" presetClass="entr" presetID="2" presetSubtype="4">
                                  <p:childTnLst>
                                    <p:set>
                                      <p:cBhvr>
                                        <p:cTn id="836" dur="1" fill="hold">
                                          <p:stCondLst>
                                            <p:cond delay="0"/>
                                          </p:stCondLst>
                                        </p:cTn>
                                        <p:tgtEl>
                                          <p:spTgt spid="1593"/>
                                        </p:tgtEl>
                                        <p:attrNameLst>
                                          <p:attrName>style.visibility</p:attrName>
                                        </p:attrNameLst>
                                      </p:cBhvr>
                                      <p:to>
                                        <p:strVal val="visible"/>
                                      </p:to>
                                    </p:set>
                                    <p:anim calcmode="lin" valueType="num">
                                      <p:cBhvr additive="repl">
                                        <p:cTn id="837" dur="500" fill="hold"/>
                                        <p:tgtEl>
                                          <p:spTgt spid="1593"/>
                                        </p:tgtEl>
                                        <p:attrNameLst>
                                          <p:attrName>ppt_x</p:attrName>
                                        </p:attrNameLst>
                                      </p:cBhvr>
                                      <p:tavLst>
                                        <p:tav tm="0">
                                          <p:val>
                                            <p:strVal val="#ppt_x"/>
                                          </p:val>
                                        </p:tav>
                                        <p:tav tm="100000">
                                          <p:val>
                                            <p:strVal val="#ppt_x"/>
                                          </p:val>
                                        </p:tav>
                                      </p:tavLst>
                                    </p:anim>
                                    <p:anim calcmode="lin" valueType="num">
                                      <p:cBhvr additive="repl">
                                        <p:cTn id="838" dur="500" fill="hold"/>
                                        <p:tgtEl>
                                          <p:spTgt spid="1593"/>
                                        </p:tgtEl>
                                        <p:attrNameLst>
                                          <p:attrName>ppt_y</p:attrName>
                                        </p:attrNameLst>
                                      </p:cBhvr>
                                      <p:tavLst>
                                        <p:tav tm="0">
                                          <p:val>
                                            <p:strVal val="1+#ppt_h/2"/>
                                          </p:val>
                                        </p:tav>
                                        <p:tav tm="100000">
                                          <p:val>
                                            <p:strVal val="#ppt_y"/>
                                          </p:val>
                                        </p:tav>
                                      </p:tavLst>
                                    </p:anim>
                                  </p:childTnLst>
                                </p:cTn>
                              </p:par>
                              <p:par>
                                <p:cTn id="839" nodeType="withEffect" fill="hold" presetClass="entr" presetID="2" presetSubtype="4">
                                  <p:childTnLst>
                                    <p:set>
                                      <p:cBhvr>
                                        <p:cTn id="840" dur="1" fill="hold">
                                          <p:stCondLst>
                                            <p:cond delay="0"/>
                                          </p:stCondLst>
                                        </p:cTn>
                                        <p:tgtEl>
                                          <p:spTgt spid="1597"/>
                                        </p:tgtEl>
                                        <p:attrNameLst>
                                          <p:attrName>style.visibility</p:attrName>
                                        </p:attrNameLst>
                                      </p:cBhvr>
                                      <p:to>
                                        <p:strVal val="visible"/>
                                      </p:to>
                                    </p:set>
                                    <p:anim calcmode="lin" valueType="num">
                                      <p:cBhvr additive="repl">
                                        <p:cTn id="841" dur="500" fill="hold"/>
                                        <p:tgtEl>
                                          <p:spTgt spid="1597"/>
                                        </p:tgtEl>
                                        <p:attrNameLst>
                                          <p:attrName>ppt_x</p:attrName>
                                        </p:attrNameLst>
                                      </p:cBhvr>
                                      <p:tavLst>
                                        <p:tav tm="0">
                                          <p:val>
                                            <p:strVal val="#ppt_x"/>
                                          </p:val>
                                        </p:tav>
                                        <p:tav tm="100000">
                                          <p:val>
                                            <p:strVal val="#ppt_x"/>
                                          </p:val>
                                        </p:tav>
                                      </p:tavLst>
                                    </p:anim>
                                    <p:anim calcmode="lin" valueType="num">
                                      <p:cBhvr additive="repl">
                                        <p:cTn id="842" dur="500" fill="hold"/>
                                        <p:tgtEl>
                                          <p:spTgt spid="1597"/>
                                        </p:tgtEl>
                                        <p:attrNameLst>
                                          <p:attrName>ppt_y</p:attrName>
                                        </p:attrNameLst>
                                      </p:cBhvr>
                                      <p:tavLst>
                                        <p:tav tm="0">
                                          <p:val>
                                            <p:strVal val="1+#ppt_h/2"/>
                                          </p:val>
                                        </p:tav>
                                        <p:tav tm="100000">
                                          <p:val>
                                            <p:strVal val="#ppt_y"/>
                                          </p:val>
                                        </p:tav>
                                      </p:tavLst>
                                    </p:anim>
                                  </p:childTnLst>
                                </p:cTn>
                              </p:par>
                              <p:par>
                                <p:cTn id="843" nodeType="withEffect" fill="hold" presetClass="entr" presetID="2" presetSubtype="4">
                                  <p:childTnLst>
                                    <p:set>
                                      <p:cBhvr>
                                        <p:cTn id="844" dur="1" fill="hold">
                                          <p:stCondLst>
                                            <p:cond delay="0"/>
                                          </p:stCondLst>
                                        </p:cTn>
                                        <p:tgtEl>
                                          <p:spTgt spid="1601"/>
                                        </p:tgtEl>
                                        <p:attrNameLst>
                                          <p:attrName>style.visibility</p:attrName>
                                        </p:attrNameLst>
                                      </p:cBhvr>
                                      <p:to>
                                        <p:strVal val="visible"/>
                                      </p:to>
                                    </p:set>
                                    <p:anim calcmode="lin" valueType="num">
                                      <p:cBhvr additive="repl">
                                        <p:cTn id="845" dur="500" fill="hold"/>
                                        <p:tgtEl>
                                          <p:spTgt spid="1601"/>
                                        </p:tgtEl>
                                        <p:attrNameLst>
                                          <p:attrName>ppt_x</p:attrName>
                                        </p:attrNameLst>
                                      </p:cBhvr>
                                      <p:tavLst>
                                        <p:tav tm="0">
                                          <p:val>
                                            <p:strVal val="#ppt_x"/>
                                          </p:val>
                                        </p:tav>
                                        <p:tav tm="100000">
                                          <p:val>
                                            <p:strVal val="#ppt_x"/>
                                          </p:val>
                                        </p:tav>
                                      </p:tavLst>
                                    </p:anim>
                                    <p:anim calcmode="lin" valueType="num">
                                      <p:cBhvr additive="repl">
                                        <p:cTn id="846" dur="500" fill="hold"/>
                                        <p:tgtEl>
                                          <p:spTgt spid="1601"/>
                                        </p:tgtEl>
                                        <p:attrNameLst>
                                          <p:attrName>ppt_y</p:attrName>
                                        </p:attrNameLst>
                                      </p:cBhvr>
                                      <p:tavLst>
                                        <p:tav tm="0">
                                          <p:val>
                                            <p:strVal val="1+#ppt_h/2"/>
                                          </p:val>
                                        </p:tav>
                                        <p:tav tm="100000">
                                          <p:val>
                                            <p:strVal val="#ppt_y"/>
                                          </p:val>
                                        </p:tav>
                                      </p:tavLst>
                                    </p:anim>
                                  </p:childTnLst>
                                </p:cTn>
                              </p:par>
                              <p:par>
                                <p:cTn id="847" nodeType="withEffect" fill="hold" presetClass="entr" presetID="2" presetSubtype="4">
                                  <p:childTnLst>
                                    <p:set>
                                      <p:cBhvr>
                                        <p:cTn id="848" dur="1" fill="hold">
                                          <p:stCondLst>
                                            <p:cond delay="0"/>
                                          </p:stCondLst>
                                        </p:cTn>
                                        <p:tgtEl>
                                          <p:spTgt spid="1605"/>
                                        </p:tgtEl>
                                        <p:attrNameLst>
                                          <p:attrName>style.visibility</p:attrName>
                                        </p:attrNameLst>
                                      </p:cBhvr>
                                      <p:to>
                                        <p:strVal val="visible"/>
                                      </p:to>
                                    </p:set>
                                    <p:anim calcmode="lin" valueType="num">
                                      <p:cBhvr additive="repl">
                                        <p:cTn id="849" dur="500" fill="hold"/>
                                        <p:tgtEl>
                                          <p:spTgt spid="1605"/>
                                        </p:tgtEl>
                                        <p:attrNameLst>
                                          <p:attrName>ppt_x</p:attrName>
                                        </p:attrNameLst>
                                      </p:cBhvr>
                                      <p:tavLst>
                                        <p:tav tm="0">
                                          <p:val>
                                            <p:strVal val="#ppt_x"/>
                                          </p:val>
                                        </p:tav>
                                        <p:tav tm="100000">
                                          <p:val>
                                            <p:strVal val="#ppt_x"/>
                                          </p:val>
                                        </p:tav>
                                      </p:tavLst>
                                    </p:anim>
                                    <p:anim calcmode="lin" valueType="num">
                                      <p:cBhvr additive="repl">
                                        <p:cTn id="850" dur="500" fill="hold"/>
                                        <p:tgtEl>
                                          <p:spTgt spid="16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10" name="Group 1"/>
          <p:cNvGrpSpPr/>
          <p:nvPr/>
        </p:nvGrpSpPr>
        <p:grpSpPr>
          <a:xfrm>
            <a:off x="177120" y="425160"/>
            <a:ext cx="858240" cy="699840"/>
            <a:chOff x="177120" y="425160"/>
            <a:chExt cx="858240" cy="699840"/>
          </a:xfrm>
        </p:grpSpPr>
        <p:grpSp>
          <p:nvGrpSpPr>
            <p:cNvPr id="1611" name="Group 2"/>
            <p:cNvGrpSpPr/>
            <p:nvPr/>
          </p:nvGrpSpPr>
          <p:grpSpPr>
            <a:xfrm>
              <a:off x="270360" y="425160"/>
              <a:ext cx="659520" cy="659160"/>
              <a:chOff x="270360" y="425160"/>
              <a:chExt cx="659520" cy="659160"/>
            </a:xfrm>
          </p:grpSpPr>
          <p:sp>
            <p:nvSpPr>
              <p:cNvPr id="1612"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613" name="Group 4"/>
              <p:cNvGrpSpPr/>
              <p:nvPr/>
            </p:nvGrpSpPr>
            <p:grpSpPr>
              <a:xfrm>
                <a:off x="270360" y="425160"/>
                <a:ext cx="659520" cy="659160"/>
                <a:chOff x="270360" y="425160"/>
                <a:chExt cx="659520" cy="659160"/>
              </a:xfrm>
            </p:grpSpPr>
            <p:sp>
              <p:nvSpPr>
                <p:cNvPr id="1614"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615" name="Group 6"/>
                <p:cNvGrpSpPr/>
                <p:nvPr/>
              </p:nvGrpSpPr>
              <p:grpSpPr>
                <a:xfrm>
                  <a:off x="270360" y="425160"/>
                  <a:ext cx="659520" cy="659160"/>
                  <a:chOff x="270360" y="425160"/>
                  <a:chExt cx="659520" cy="659160"/>
                </a:xfrm>
              </p:grpSpPr>
              <p:sp>
                <p:nvSpPr>
                  <p:cNvPr id="1616"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17"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18"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19"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0"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1"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2"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3"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4"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5"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6"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7"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8"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29"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0"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1"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2"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3"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4"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5"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6"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7"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8"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39"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640"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1"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2"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3"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4"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5"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6"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7"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8"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49"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0"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1"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2"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3"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4"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5"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6"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7"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8"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59"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0"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1"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2"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3"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4"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5"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6"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7"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8"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69"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0"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1"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2"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3"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4"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675"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676" name="CustomShape 67"/>
            <p:cNvSpPr/>
            <p:nvPr/>
          </p:nvSpPr>
          <p:spPr>
            <a:xfrm>
              <a:off x="421560" y="572760"/>
              <a:ext cx="368280" cy="552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a:p>
              <a:pPr algn="ctr">
                <a:lnSpc>
                  <a:spcPct val="150000"/>
                </a:lnSpc>
              </a:pPr>
              <a:endParaRPr b="0" lang="en-US" sz="1200" spc="-1" strike="noStrike">
                <a:latin typeface="Arial"/>
              </a:endParaRPr>
            </a:p>
          </p:txBody>
        </p:sp>
        <p:sp>
          <p:nvSpPr>
            <p:cNvPr id="1677"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678" name="CustomShape 69"/>
          <p:cNvSpPr/>
          <p:nvPr/>
        </p:nvSpPr>
        <p:spPr>
          <a:xfrm>
            <a:off x="1156320" y="540720"/>
            <a:ext cx="2103840" cy="50184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a:t>
            </a:r>
            <a:r>
              <a:rPr b="0" lang="en-US" sz="1800" spc="-1" strike="noStrike">
                <a:solidFill>
                  <a:srgbClr val="ffffff"/>
                </a:solidFill>
                <a:latin typeface="微软雅黑"/>
                <a:ea typeface="微软雅黑"/>
              </a:rPr>
              <a:t>封装原则</a:t>
            </a:r>
            <a:endParaRPr b="0" lang="en-US" sz="1800" spc="-1" strike="noStrike">
              <a:latin typeface="Arial"/>
            </a:endParaRPr>
          </a:p>
        </p:txBody>
      </p:sp>
      <p:sp>
        <p:nvSpPr>
          <p:cNvPr id="1679" name="CustomShape 70"/>
          <p:cNvSpPr/>
          <p:nvPr/>
        </p:nvSpPr>
        <p:spPr>
          <a:xfrm>
            <a:off x="1343160" y="1534320"/>
            <a:ext cx="4092120" cy="820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微软雅黑"/>
                <a:ea typeface="微软雅黑"/>
              </a:rPr>
              <a:t> </a:t>
            </a:r>
            <a:endParaRPr b="0" lang="en-US" sz="1600" spc="-1" strike="noStrike">
              <a:latin typeface="Arial"/>
            </a:endParaRPr>
          </a:p>
          <a:p>
            <a:pPr>
              <a:lnSpc>
                <a:spcPct val="100000"/>
              </a:lnSpc>
            </a:pPr>
            <a:r>
              <a:rPr b="0" lang="en-US" sz="1600" spc="-1" strike="noStrike">
                <a:solidFill>
                  <a:srgbClr val="ffffff"/>
                </a:solidFill>
                <a:latin typeface="微软雅黑"/>
                <a:ea typeface="微软雅黑"/>
              </a:rPr>
              <a:t>将不需要对外提供的内容都隐藏起来。</a:t>
            </a:r>
            <a:endParaRPr b="0" lang="en-US" sz="1600" spc="-1" strike="noStrike">
              <a:latin typeface="Arial"/>
            </a:endParaRPr>
          </a:p>
          <a:p>
            <a:pPr>
              <a:lnSpc>
                <a:spcPct val="100000"/>
              </a:lnSpc>
            </a:pPr>
            <a:endParaRPr b="0" lang="en-US" sz="1600" spc="-1" strike="noStrike">
              <a:latin typeface="Arial"/>
            </a:endParaRPr>
          </a:p>
        </p:txBody>
      </p:sp>
      <p:sp>
        <p:nvSpPr>
          <p:cNvPr id="1680" name="CustomShape 71"/>
          <p:cNvSpPr/>
          <p:nvPr/>
        </p:nvSpPr>
        <p:spPr>
          <a:xfrm>
            <a:off x="1348200" y="2706840"/>
            <a:ext cx="38296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微软雅黑"/>
                <a:ea typeface="微软雅黑"/>
              </a:rPr>
              <a:t>把属性都隐藏，提供公共方法对其访问。</a:t>
            </a:r>
            <a:endParaRPr b="0" lang="en-US" sz="1600" spc="-1" strike="noStrike">
              <a:latin typeface="Arial"/>
            </a:endParaRPr>
          </a:p>
        </p:txBody>
      </p:sp>
      <p:sp>
        <p:nvSpPr>
          <p:cNvPr id="1681" name="CustomShape 72"/>
          <p:cNvSpPr/>
          <p:nvPr/>
        </p:nvSpPr>
        <p:spPr>
          <a:xfrm>
            <a:off x="983160" y="1834560"/>
            <a:ext cx="251280" cy="228240"/>
          </a:xfrm>
          <a:prstGeom prst="flowChartConnector">
            <a:avLst/>
          </a:prstGeom>
          <a:solidFill>
            <a:srgbClr val="4d2375"/>
          </a:solidFill>
          <a:ln>
            <a:solidFill>
              <a:srgbClr val="7030a0"/>
            </a:solidFill>
          </a:ln>
        </p:spPr>
        <p:style>
          <a:lnRef idx="2">
            <a:schemeClr val="accent1">
              <a:shade val="50000"/>
            </a:schemeClr>
          </a:lnRef>
          <a:fillRef idx="1">
            <a:schemeClr val="accent1"/>
          </a:fillRef>
          <a:effectRef idx="0">
            <a:schemeClr val="accent1"/>
          </a:effectRef>
          <a:fontRef idx="minor"/>
        </p:style>
      </p:sp>
      <p:sp>
        <p:nvSpPr>
          <p:cNvPr id="1682" name="CustomShape 73"/>
          <p:cNvSpPr/>
          <p:nvPr/>
        </p:nvSpPr>
        <p:spPr>
          <a:xfrm>
            <a:off x="1035720" y="2760840"/>
            <a:ext cx="251280" cy="228240"/>
          </a:xfrm>
          <a:prstGeom prst="flowChartConnector">
            <a:avLst/>
          </a:prstGeom>
          <a:solidFill>
            <a:srgbClr val="4d2375"/>
          </a:solidFill>
          <a:ln>
            <a:solidFill>
              <a:srgbClr val="7030a0"/>
            </a:solidFill>
          </a:ln>
        </p:spPr>
        <p:style>
          <a:lnRef idx="2">
            <a:schemeClr val="accent1">
              <a:shade val="50000"/>
            </a:schemeClr>
          </a:lnRef>
          <a:fillRef idx="1">
            <a:schemeClr val="accent1"/>
          </a:fillRef>
          <a:effectRef idx="0">
            <a:schemeClr val="accent1"/>
          </a:effectRef>
          <a:fontRef idx="minor"/>
        </p:style>
      </p:sp>
    </p:spTree>
  </p:cSld>
  <p:timing>
    <p:tnLst>
      <p:par>
        <p:cTn id="851" dur="indefinite" restart="never" nodeType="tmRoot">
          <p:childTnLst>
            <p:seq>
              <p:cTn id="852" dur="indefinite" nodeType="mainSeq">
                <p:childTnLst>
                  <p:par>
                    <p:cTn id="853" fill="hold">
                      <p:stCondLst>
                        <p:cond delay="indefinite"/>
                      </p:stCondLst>
                      <p:childTnLst>
                        <p:par>
                          <p:cTn id="854" fill="hold">
                            <p:stCondLst>
                              <p:cond delay="0"/>
                            </p:stCondLst>
                            <p:childTnLst>
                              <p:par>
                                <p:cTn id="855" nodeType="clickEffect" fill="hold" presetClass="entr" presetID="53" presetSubtype="16">
                                  <p:childTnLst>
                                    <p:set>
                                      <p:cBhvr>
                                        <p:cTn id="856" dur="1" fill="hold">
                                          <p:stCondLst>
                                            <p:cond delay="0"/>
                                          </p:stCondLst>
                                        </p:cTn>
                                        <p:tgtEl>
                                          <p:spTgt spid="1610"/>
                                        </p:tgtEl>
                                        <p:attrNameLst>
                                          <p:attrName>style.visibility</p:attrName>
                                        </p:attrNameLst>
                                      </p:cBhvr>
                                      <p:to>
                                        <p:strVal val="visible"/>
                                      </p:to>
                                    </p:set>
                                    <p:anim calcmode="lin" valueType="num">
                                      <p:cBhvr additive="repl">
                                        <p:cTn id="857" dur="500" fill="hold"/>
                                        <p:tgtEl>
                                          <p:spTgt spid="1610"/>
                                        </p:tgtEl>
                                        <p:attrNameLst>
                                          <p:attrName>ppt_w</p:attrName>
                                        </p:attrNameLst>
                                      </p:cBhvr>
                                      <p:tavLst>
                                        <p:tav tm="0">
                                          <p:val>
                                            <p:fltVal val="0"/>
                                          </p:val>
                                        </p:tav>
                                        <p:tav tm="100000">
                                          <p:val>
                                            <p:strVal val="#ppt_w"/>
                                          </p:val>
                                        </p:tav>
                                      </p:tavLst>
                                    </p:anim>
                                    <p:anim calcmode="lin" valueType="num">
                                      <p:cBhvr additive="repl">
                                        <p:cTn id="858" dur="500" fill="hold"/>
                                        <p:tgtEl>
                                          <p:spTgt spid="1610"/>
                                        </p:tgtEl>
                                        <p:attrNameLst>
                                          <p:attrName>ppt_h</p:attrName>
                                        </p:attrNameLst>
                                      </p:cBhvr>
                                      <p:tavLst>
                                        <p:tav tm="0">
                                          <p:val>
                                            <p:fltVal val="0"/>
                                          </p:val>
                                        </p:tav>
                                        <p:tav tm="100000">
                                          <p:val>
                                            <p:strVal val="#ppt_h"/>
                                          </p:val>
                                        </p:tav>
                                      </p:tavLst>
                                    </p:anim>
                                    <p:animEffect filter="fade" transition="in">
                                      <p:cBhvr additive="repl">
                                        <p:cTn id="859" dur="500"/>
                                        <p:tgtEl>
                                          <p:spTgt spid="1610"/>
                                        </p:tgtEl>
                                      </p:cBhvr>
                                    </p:animEffect>
                                  </p:childTnLst>
                                </p:cTn>
                              </p:par>
                            </p:childTnLst>
                          </p:cTn>
                        </p:par>
                      </p:childTnLst>
                    </p:cTn>
                  </p:par>
                  <p:par>
                    <p:cTn id="860" fill="hold">
                      <p:stCondLst>
                        <p:cond delay="indefinite"/>
                      </p:stCondLst>
                      <p:childTnLst>
                        <p:par>
                          <p:cTn id="861" fill="hold">
                            <p:stCondLst>
                              <p:cond delay="0"/>
                            </p:stCondLst>
                            <p:childTnLst>
                              <p:par>
                                <p:cTn id="862" nodeType="clickEffect" fill="hold" presetClass="entr" presetID="22" presetSubtype="8">
                                  <p:childTnLst>
                                    <p:set>
                                      <p:cBhvr>
                                        <p:cTn id="863" dur="1" fill="hold">
                                          <p:stCondLst>
                                            <p:cond delay="0"/>
                                          </p:stCondLst>
                                        </p:cTn>
                                        <p:tgtEl>
                                          <p:spTgt spid="1678"/>
                                        </p:tgtEl>
                                        <p:attrNameLst>
                                          <p:attrName>style.visibility</p:attrName>
                                        </p:attrNameLst>
                                      </p:cBhvr>
                                      <p:to>
                                        <p:strVal val="visible"/>
                                      </p:to>
                                    </p:set>
                                    <p:animEffect filter="wipe(left)" transition="in">
                                      <p:cBhvr additive="repl">
                                        <p:cTn id="864" dur="500"/>
                                        <p:tgtEl>
                                          <p:spTgt spid="16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83" name="Group 1"/>
          <p:cNvGrpSpPr/>
          <p:nvPr/>
        </p:nvGrpSpPr>
        <p:grpSpPr>
          <a:xfrm>
            <a:off x="-360" y="0"/>
            <a:ext cx="9214920" cy="5199840"/>
            <a:chOff x="-360" y="0"/>
            <a:chExt cx="9214920" cy="5199840"/>
          </a:xfrm>
        </p:grpSpPr>
        <p:pic>
          <p:nvPicPr>
            <p:cNvPr id="1684" name="图片 4" descr=""/>
            <p:cNvPicPr/>
            <p:nvPr/>
          </p:nvPicPr>
          <p:blipFill>
            <a:blip r:embed="rId1"/>
            <a:stretch/>
          </p:blipFill>
          <p:spPr>
            <a:xfrm>
              <a:off x="0" y="0"/>
              <a:ext cx="9201240" cy="5199840"/>
            </a:xfrm>
            <a:prstGeom prst="rect">
              <a:avLst/>
            </a:prstGeom>
            <a:ln>
              <a:noFill/>
            </a:ln>
          </p:spPr>
        </p:pic>
        <p:pic>
          <p:nvPicPr>
            <p:cNvPr id="1685" name="图片 5" descr=""/>
            <p:cNvPicPr/>
            <p:nvPr/>
          </p:nvPicPr>
          <p:blipFill>
            <a:blip r:embed="rId2"/>
            <a:stretch/>
          </p:blipFill>
          <p:spPr>
            <a:xfrm>
              <a:off x="-360" y="0"/>
              <a:ext cx="9214920" cy="5182560"/>
            </a:xfrm>
            <a:prstGeom prst="rect">
              <a:avLst/>
            </a:prstGeom>
            <a:ln>
              <a:noFill/>
            </a:ln>
          </p:spPr>
        </p:pic>
      </p:grpSp>
      <p:grpSp>
        <p:nvGrpSpPr>
          <p:cNvPr id="1686" name="Group 2"/>
          <p:cNvGrpSpPr/>
          <p:nvPr/>
        </p:nvGrpSpPr>
        <p:grpSpPr>
          <a:xfrm>
            <a:off x="1129680" y="3258000"/>
            <a:ext cx="1181160" cy="1180080"/>
            <a:chOff x="1129680" y="3258000"/>
            <a:chExt cx="1181160" cy="1180080"/>
          </a:xfrm>
        </p:grpSpPr>
        <p:pic>
          <p:nvPicPr>
            <p:cNvPr id="1687" name="图片 7" descr=""/>
            <p:cNvPicPr/>
            <p:nvPr/>
          </p:nvPicPr>
          <p:blipFill>
            <a:blip r:embed="rId3"/>
            <a:stretch/>
          </p:blipFill>
          <p:spPr>
            <a:xfrm>
              <a:off x="1176120" y="3307320"/>
              <a:ext cx="1087920" cy="1086840"/>
            </a:xfrm>
            <a:prstGeom prst="rect">
              <a:avLst/>
            </a:prstGeom>
            <a:ln>
              <a:noFill/>
            </a:ln>
          </p:spPr>
        </p:pic>
        <p:grpSp>
          <p:nvGrpSpPr>
            <p:cNvPr id="1688" name="Group 3"/>
            <p:cNvGrpSpPr/>
            <p:nvPr/>
          </p:nvGrpSpPr>
          <p:grpSpPr>
            <a:xfrm>
              <a:off x="1129680" y="3258000"/>
              <a:ext cx="1181160" cy="1180080"/>
              <a:chOff x="1129680" y="3258000"/>
              <a:chExt cx="1181160" cy="1180080"/>
            </a:xfrm>
          </p:grpSpPr>
          <p:sp>
            <p:nvSpPr>
              <p:cNvPr id="1689" name="CustomShape 4"/>
              <p:cNvSpPr/>
              <p:nvPr/>
            </p:nvSpPr>
            <p:spPr>
              <a:xfrm>
                <a:off x="1137960" y="3267720"/>
                <a:ext cx="1163880" cy="11638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690" name="Group 5"/>
              <p:cNvGrpSpPr/>
              <p:nvPr/>
            </p:nvGrpSpPr>
            <p:grpSpPr>
              <a:xfrm>
                <a:off x="1129680" y="3258000"/>
                <a:ext cx="1181160" cy="1180080"/>
                <a:chOff x="1129680" y="3258000"/>
                <a:chExt cx="1181160" cy="1180080"/>
              </a:xfrm>
            </p:grpSpPr>
            <p:sp>
              <p:nvSpPr>
                <p:cNvPr id="1691" name="CustomShape 6"/>
                <p:cNvSpPr/>
                <p:nvPr/>
              </p:nvSpPr>
              <p:spPr>
                <a:xfrm>
                  <a:off x="148896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2" name="CustomShape 7"/>
                <p:cNvSpPr/>
                <p:nvPr/>
              </p:nvSpPr>
              <p:spPr>
                <a:xfrm>
                  <a:off x="1713600" y="325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3" name="CustomShape 8"/>
                <p:cNvSpPr/>
                <p:nvPr/>
              </p:nvSpPr>
              <p:spPr>
                <a:xfrm>
                  <a:off x="193968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4" name="CustomShape 9"/>
                <p:cNvSpPr/>
                <p:nvPr/>
              </p:nvSpPr>
              <p:spPr>
                <a:xfrm>
                  <a:off x="2122560" y="34286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5" name="CustomShape 10"/>
                <p:cNvSpPr/>
                <p:nvPr/>
              </p:nvSpPr>
              <p:spPr>
                <a:xfrm>
                  <a:off x="1301760" y="34275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6" name="CustomShape 11"/>
                <p:cNvSpPr/>
                <p:nvPr/>
              </p:nvSpPr>
              <p:spPr>
                <a:xfrm>
                  <a:off x="117396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7" name="CustomShape 12"/>
                <p:cNvSpPr/>
                <p:nvPr/>
              </p:nvSpPr>
              <p:spPr>
                <a:xfrm>
                  <a:off x="225144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8" name="CustomShape 13"/>
                <p:cNvSpPr/>
                <p:nvPr/>
              </p:nvSpPr>
              <p:spPr>
                <a:xfrm>
                  <a:off x="229536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699" name="CustomShape 14"/>
                <p:cNvSpPr/>
                <p:nvPr/>
              </p:nvSpPr>
              <p:spPr>
                <a:xfrm>
                  <a:off x="112968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0" name="CustomShape 15"/>
                <p:cNvSpPr/>
                <p:nvPr/>
              </p:nvSpPr>
              <p:spPr>
                <a:xfrm>
                  <a:off x="1177920" y="4074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1" name="CustomShape 16"/>
                <p:cNvSpPr/>
                <p:nvPr/>
              </p:nvSpPr>
              <p:spPr>
                <a:xfrm>
                  <a:off x="2246400" y="4068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2" name="CustomShape 17"/>
                <p:cNvSpPr/>
                <p:nvPr/>
              </p:nvSpPr>
              <p:spPr>
                <a:xfrm>
                  <a:off x="2124720" y="42541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3" name="CustomShape 18"/>
                <p:cNvSpPr/>
                <p:nvPr/>
              </p:nvSpPr>
              <p:spPr>
                <a:xfrm>
                  <a:off x="1301760" y="42530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4" name="CustomShape 19"/>
                <p:cNvSpPr/>
                <p:nvPr/>
              </p:nvSpPr>
              <p:spPr>
                <a:xfrm>
                  <a:off x="1488960" y="43768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5" name="CustomShape 20"/>
                <p:cNvSpPr/>
                <p:nvPr/>
              </p:nvSpPr>
              <p:spPr>
                <a:xfrm>
                  <a:off x="1939680" y="43765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6" name="CustomShape 21"/>
                <p:cNvSpPr/>
                <p:nvPr/>
              </p:nvSpPr>
              <p:spPr>
                <a:xfrm>
                  <a:off x="1713600" y="4422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7" name="CustomShape 22"/>
                <p:cNvSpPr/>
                <p:nvPr/>
              </p:nvSpPr>
              <p:spPr>
                <a:xfrm>
                  <a:off x="1618560" y="36403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8" name="CustomShape 23"/>
                <p:cNvSpPr/>
                <p:nvPr/>
              </p:nvSpPr>
              <p:spPr>
                <a:xfrm>
                  <a:off x="1317600" y="357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09" name="CustomShape 24"/>
                <p:cNvSpPr/>
                <p:nvPr/>
              </p:nvSpPr>
              <p:spPr>
                <a:xfrm>
                  <a:off x="1977480" y="3621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10" name="CustomShape 25"/>
                <p:cNvSpPr/>
                <p:nvPr/>
              </p:nvSpPr>
              <p:spPr>
                <a:xfrm>
                  <a:off x="1827360" y="339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11" name="CustomShape 26"/>
                <p:cNvSpPr/>
                <p:nvPr/>
              </p:nvSpPr>
              <p:spPr>
                <a:xfrm>
                  <a:off x="1364040" y="4128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12" name="CustomShape 27"/>
                <p:cNvSpPr/>
                <p:nvPr/>
              </p:nvSpPr>
              <p:spPr>
                <a:xfrm>
                  <a:off x="1528200" y="38257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13" name="CustomShape 28"/>
                <p:cNvSpPr/>
                <p:nvPr/>
              </p:nvSpPr>
              <p:spPr>
                <a:xfrm>
                  <a:off x="1811520" y="4311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14" name="CustomShape 29"/>
                <p:cNvSpPr/>
                <p:nvPr/>
              </p:nvSpPr>
              <p:spPr>
                <a:xfrm>
                  <a:off x="2143440" y="38192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715" name="Line 30"/>
              <p:cNvSpPr/>
              <p:nvPr/>
            </p:nvSpPr>
            <p:spPr>
              <a:xfrm>
                <a:off x="1721520" y="3273840"/>
                <a:ext cx="113760" cy="119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16" name="Line 31"/>
              <p:cNvSpPr/>
              <p:nvPr/>
            </p:nvSpPr>
            <p:spPr>
              <a:xfrm>
                <a:off x="1502280" y="3315960"/>
                <a:ext cx="325080" cy="85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17" name="Line 32"/>
              <p:cNvSpPr/>
              <p:nvPr/>
            </p:nvSpPr>
            <p:spPr>
              <a:xfrm flipV="1">
                <a:off x="1325520" y="3318120"/>
                <a:ext cx="171360" cy="255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18" name="Line 33"/>
              <p:cNvSpPr/>
              <p:nvPr/>
            </p:nvSpPr>
            <p:spPr>
              <a:xfrm flipH="1">
                <a:off x="1721520" y="4324680"/>
                <a:ext cx="92160" cy="9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19" name="Line 34"/>
              <p:cNvSpPr/>
              <p:nvPr/>
            </p:nvSpPr>
            <p:spPr>
              <a:xfrm flipV="1">
                <a:off x="1189800" y="3581640"/>
                <a:ext cx="127800" cy="4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0" name="Line 35"/>
              <p:cNvSpPr/>
              <p:nvPr/>
            </p:nvSpPr>
            <p:spPr>
              <a:xfrm>
                <a:off x="1333440" y="3581640"/>
                <a:ext cx="285120" cy="6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1" name="Line 36"/>
              <p:cNvSpPr/>
              <p:nvPr/>
            </p:nvSpPr>
            <p:spPr>
              <a:xfrm flipV="1">
                <a:off x="1626480" y="3409560"/>
                <a:ext cx="208800" cy="230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2" name="Line 37"/>
              <p:cNvSpPr/>
              <p:nvPr/>
            </p:nvSpPr>
            <p:spPr>
              <a:xfrm flipV="1">
                <a:off x="1143000" y="3587400"/>
                <a:ext cx="176760" cy="252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3" name="Line 38"/>
              <p:cNvSpPr/>
              <p:nvPr/>
            </p:nvSpPr>
            <p:spPr>
              <a:xfrm>
                <a:off x="1330920" y="3587400"/>
                <a:ext cx="199440" cy="240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4" name="Line 39"/>
              <p:cNvSpPr/>
              <p:nvPr/>
            </p:nvSpPr>
            <p:spPr>
              <a:xfrm flipV="1">
                <a:off x="1841040" y="3315600"/>
                <a:ext cx="1008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5" name="Line 40"/>
              <p:cNvSpPr/>
              <p:nvPr/>
            </p:nvSpPr>
            <p:spPr>
              <a:xfrm>
                <a:off x="1843200" y="3401640"/>
                <a:ext cx="279360" cy="34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6" name="Line 41"/>
              <p:cNvSpPr/>
              <p:nvPr/>
            </p:nvSpPr>
            <p:spPr>
              <a:xfrm flipV="1">
                <a:off x="1330920" y="3407400"/>
                <a:ext cx="498600" cy="16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7" name="Line 42"/>
              <p:cNvSpPr/>
              <p:nvPr/>
            </p:nvSpPr>
            <p:spPr>
              <a:xfrm>
                <a:off x="1841040" y="3407400"/>
                <a:ext cx="138600" cy="216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8" name="Line 43"/>
              <p:cNvSpPr/>
              <p:nvPr/>
            </p:nvSpPr>
            <p:spPr>
              <a:xfrm flipV="1">
                <a:off x="1634400" y="3629160"/>
                <a:ext cx="342720" cy="1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29" name="Line 44"/>
              <p:cNvSpPr/>
              <p:nvPr/>
            </p:nvSpPr>
            <p:spPr>
              <a:xfrm flipH="1">
                <a:off x="1819440" y="3634920"/>
                <a:ext cx="160200" cy="676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0" name="Line 45"/>
              <p:cNvSpPr/>
              <p:nvPr/>
            </p:nvSpPr>
            <p:spPr>
              <a:xfrm flipV="1">
                <a:off x="1985040" y="3441960"/>
                <a:ext cx="139680" cy="179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1" name="Line 46"/>
              <p:cNvSpPr/>
              <p:nvPr/>
            </p:nvSpPr>
            <p:spPr>
              <a:xfrm>
                <a:off x="1990800" y="3634920"/>
                <a:ext cx="154800" cy="186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2" name="Line 47"/>
              <p:cNvSpPr/>
              <p:nvPr/>
            </p:nvSpPr>
            <p:spPr>
              <a:xfrm flipH="1" flipV="1">
                <a:off x="2130480" y="3444480"/>
                <a:ext cx="20880" cy="37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3" name="Line 48"/>
              <p:cNvSpPr/>
              <p:nvPr/>
            </p:nvSpPr>
            <p:spPr>
              <a:xfrm flipV="1">
                <a:off x="2156760" y="3631320"/>
                <a:ext cx="96840" cy="19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4" name="Line 49"/>
              <p:cNvSpPr/>
              <p:nvPr/>
            </p:nvSpPr>
            <p:spPr>
              <a:xfrm flipH="1" flipV="1">
                <a:off x="2156760" y="3832560"/>
                <a:ext cx="91800" cy="237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5" name="Line 50"/>
              <p:cNvSpPr/>
              <p:nvPr/>
            </p:nvSpPr>
            <p:spPr>
              <a:xfrm>
                <a:off x="1626480" y="3656160"/>
                <a:ext cx="187200" cy="65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6" name="Line 51"/>
              <p:cNvSpPr/>
              <p:nvPr/>
            </p:nvSpPr>
            <p:spPr>
              <a:xfrm>
                <a:off x="1541880" y="3839040"/>
                <a:ext cx="271800" cy="474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7" name="Line 52"/>
              <p:cNvSpPr/>
              <p:nvPr/>
            </p:nvSpPr>
            <p:spPr>
              <a:xfrm>
                <a:off x="1143000" y="3851280"/>
                <a:ext cx="223200" cy="279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8" name="Line 53"/>
              <p:cNvSpPr/>
              <p:nvPr/>
            </p:nvSpPr>
            <p:spPr>
              <a:xfrm flipV="1">
                <a:off x="1377360" y="3833640"/>
                <a:ext cx="150840" cy="2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39" name="Line 54"/>
              <p:cNvSpPr/>
              <p:nvPr/>
            </p:nvSpPr>
            <p:spPr>
              <a:xfrm flipH="1" flipV="1">
                <a:off x="1325520" y="3589560"/>
                <a:ext cx="46080" cy="53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0" name="Line 55"/>
              <p:cNvSpPr/>
              <p:nvPr/>
            </p:nvSpPr>
            <p:spPr>
              <a:xfrm flipH="1" flipV="1">
                <a:off x="1309320" y="3443400"/>
                <a:ext cx="10440" cy="132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1" name="Line 56"/>
              <p:cNvSpPr/>
              <p:nvPr/>
            </p:nvSpPr>
            <p:spPr>
              <a:xfrm flipV="1">
                <a:off x="2132640" y="3835080"/>
                <a:ext cx="1872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2" name="Line 57"/>
              <p:cNvSpPr/>
              <p:nvPr/>
            </p:nvSpPr>
            <p:spPr>
              <a:xfrm flipH="1">
                <a:off x="1824840" y="3832560"/>
                <a:ext cx="320760" cy="480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3" name="Line 58"/>
              <p:cNvSpPr/>
              <p:nvPr/>
            </p:nvSpPr>
            <p:spPr>
              <a:xfrm flipV="1">
                <a:off x="1827360" y="4261680"/>
                <a:ext cx="297000" cy="57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4" name="Line 59"/>
              <p:cNvSpPr/>
              <p:nvPr/>
            </p:nvSpPr>
            <p:spPr>
              <a:xfrm>
                <a:off x="1824840" y="4324680"/>
                <a:ext cx="11700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5" name="Line 60"/>
              <p:cNvSpPr/>
              <p:nvPr/>
            </p:nvSpPr>
            <p:spPr>
              <a:xfrm flipV="1">
                <a:off x="1536120" y="3653640"/>
                <a:ext cx="84600" cy="171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6" name="Line 61"/>
              <p:cNvSpPr/>
              <p:nvPr/>
            </p:nvSpPr>
            <p:spPr>
              <a:xfrm>
                <a:off x="1379520" y="4136400"/>
                <a:ext cx="432000" cy="182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7" name="Line 62"/>
              <p:cNvSpPr/>
              <p:nvPr/>
            </p:nvSpPr>
            <p:spPr>
              <a:xfrm>
                <a:off x="1193760" y="4082400"/>
                <a:ext cx="16992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8" name="Line 63"/>
              <p:cNvSpPr/>
              <p:nvPr/>
            </p:nvSpPr>
            <p:spPr>
              <a:xfrm flipV="1">
                <a:off x="1315080" y="4142160"/>
                <a:ext cx="51120" cy="113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49" name="Line 64"/>
              <p:cNvSpPr/>
              <p:nvPr/>
            </p:nvSpPr>
            <p:spPr>
              <a:xfrm flipH="1" flipV="1">
                <a:off x="1377360" y="4142160"/>
                <a:ext cx="119520" cy="23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50" name="Line 65"/>
              <p:cNvSpPr/>
              <p:nvPr/>
            </p:nvSpPr>
            <p:spPr>
              <a:xfrm flipV="1">
                <a:off x="1502280" y="4318920"/>
                <a:ext cx="309240" cy="601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grpSp>
        <p:nvGrpSpPr>
          <p:cNvPr id="1751" name="Group 66"/>
          <p:cNvGrpSpPr/>
          <p:nvPr/>
        </p:nvGrpSpPr>
        <p:grpSpPr>
          <a:xfrm>
            <a:off x="5781600" y="-1162080"/>
            <a:ext cx="5058720" cy="5053680"/>
            <a:chOff x="5781600" y="-1162080"/>
            <a:chExt cx="5058720" cy="5053680"/>
          </a:xfrm>
        </p:grpSpPr>
        <p:pic>
          <p:nvPicPr>
            <p:cNvPr id="1752" name="图片 72" descr=""/>
            <p:cNvPicPr/>
            <p:nvPr/>
          </p:nvPicPr>
          <p:blipFill>
            <a:blip r:embed="rId4"/>
            <a:stretch/>
          </p:blipFill>
          <p:spPr>
            <a:xfrm>
              <a:off x="5980320" y="-951480"/>
              <a:ext cx="4658760" cy="4654080"/>
            </a:xfrm>
            <a:prstGeom prst="rect">
              <a:avLst/>
            </a:prstGeom>
            <a:ln>
              <a:noFill/>
            </a:ln>
          </p:spPr>
        </p:pic>
        <p:grpSp>
          <p:nvGrpSpPr>
            <p:cNvPr id="1753" name="Group 67"/>
            <p:cNvGrpSpPr/>
            <p:nvPr/>
          </p:nvGrpSpPr>
          <p:grpSpPr>
            <a:xfrm>
              <a:off x="5781600" y="-1162080"/>
              <a:ext cx="5058720" cy="5053680"/>
              <a:chOff x="5781600" y="-1162080"/>
              <a:chExt cx="5058720" cy="5053680"/>
            </a:xfrm>
          </p:grpSpPr>
          <p:sp>
            <p:nvSpPr>
              <p:cNvPr id="1754" name="CustomShape 68"/>
              <p:cNvSpPr/>
              <p:nvPr/>
            </p:nvSpPr>
            <p:spPr>
              <a:xfrm>
                <a:off x="5817240" y="-1121040"/>
                <a:ext cx="4983120" cy="498312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755" name="Group 69"/>
              <p:cNvGrpSpPr/>
              <p:nvPr/>
            </p:nvGrpSpPr>
            <p:grpSpPr>
              <a:xfrm>
                <a:off x="5781600" y="-1162080"/>
                <a:ext cx="5058720" cy="5053680"/>
                <a:chOff x="5781600" y="-1162080"/>
                <a:chExt cx="5058720" cy="5053680"/>
              </a:xfrm>
            </p:grpSpPr>
            <p:sp>
              <p:nvSpPr>
                <p:cNvPr id="1756" name="CustomShape 70"/>
                <p:cNvSpPr/>
                <p:nvPr/>
              </p:nvSpPr>
              <p:spPr>
                <a:xfrm>
                  <a:off x="7320240" y="-9723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57" name="CustomShape 71"/>
                <p:cNvSpPr/>
                <p:nvPr/>
              </p:nvSpPr>
              <p:spPr>
                <a:xfrm>
                  <a:off x="8281800" y="-1162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58" name="CustomShape 72"/>
                <p:cNvSpPr/>
                <p:nvPr/>
              </p:nvSpPr>
              <p:spPr>
                <a:xfrm>
                  <a:off x="9250200" y="-973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59" name="CustomShape 73"/>
                <p:cNvSpPr/>
                <p:nvPr/>
              </p:nvSpPr>
              <p:spPr>
                <a:xfrm>
                  <a:off x="10032840" y="-432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0" name="CustomShape 74"/>
                <p:cNvSpPr/>
                <p:nvPr/>
              </p:nvSpPr>
              <p:spPr>
                <a:xfrm>
                  <a:off x="6518520" y="-4359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1" name="CustomShape 75"/>
                <p:cNvSpPr/>
                <p:nvPr/>
              </p:nvSpPr>
              <p:spPr>
                <a:xfrm>
                  <a:off x="597168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2" name="CustomShape 76"/>
                <p:cNvSpPr/>
                <p:nvPr/>
              </p:nvSpPr>
              <p:spPr>
                <a:xfrm>
                  <a:off x="1058436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3" name="CustomShape 77"/>
                <p:cNvSpPr/>
                <p:nvPr/>
              </p:nvSpPr>
              <p:spPr>
                <a:xfrm>
                  <a:off x="1077228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4" name="CustomShape 78"/>
                <p:cNvSpPr/>
                <p:nvPr/>
              </p:nvSpPr>
              <p:spPr>
                <a:xfrm>
                  <a:off x="578160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5" name="CustomShape 79"/>
                <p:cNvSpPr/>
                <p:nvPr/>
              </p:nvSpPr>
              <p:spPr>
                <a:xfrm>
                  <a:off x="5988960" y="23324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6" name="CustomShape 80"/>
                <p:cNvSpPr/>
                <p:nvPr/>
              </p:nvSpPr>
              <p:spPr>
                <a:xfrm>
                  <a:off x="10562760" y="23072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7" name="CustomShape 81"/>
                <p:cNvSpPr/>
                <p:nvPr/>
              </p:nvSpPr>
              <p:spPr>
                <a:xfrm>
                  <a:off x="10041840" y="31010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8" name="CustomShape 82"/>
                <p:cNvSpPr/>
                <p:nvPr/>
              </p:nvSpPr>
              <p:spPr>
                <a:xfrm>
                  <a:off x="6518520" y="3097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69" name="CustomShape 83"/>
                <p:cNvSpPr/>
                <p:nvPr/>
              </p:nvSpPr>
              <p:spPr>
                <a:xfrm>
                  <a:off x="7320240" y="3627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0" name="CustomShape 84"/>
                <p:cNvSpPr/>
                <p:nvPr/>
              </p:nvSpPr>
              <p:spPr>
                <a:xfrm>
                  <a:off x="9250200" y="3626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1" name="CustomShape 85"/>
                <p:cNvSpPr/>
                <p:nvPr/>
              </p:nvSpPr>
              <p:spPr>
                <a:xfrm>
                  <a:off x="8281800" y="3823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2" name="CustomShape 86"/>
                <p:cNvSpPr/>
                <p:nvPr/>
              </p:nvSpPr>
              <p:spPr>
                <a:xfrm>
                  <a:off x="7875360" y="4744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3" name="CustomShape 87"/>
                <p:cNvSpPr/>
                <p:nvPr/>
              </p:nvSpPr>
              <p:spPr>
                <a:xfrm>
                  <a:off x="6586920" y="190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4" name="CustomShape 88"/>
                <p:cNvSpPr/>
                <p:nvPr/>
              </p:nvSpPr>
              <p:spPr>
                <a:xfrm>
                  <a:off x="9411120" y="3938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5" name="CustomShape 89"/>
                <p:cNvSpPr/>
                <p:nvPr/>
              </p:nvSpPr>
              <p:spPr>
                <a:xfrm>
                  <a:off x="8769600" y="-5806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6" name="CustomShape 90"/>
                <p:cNvSpPr/>
                <p:nvPr/>
              </p:nvSpPr>
              <p:spPr>
                <a:xfrm>
                  <a:off x="6784920" y="2564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7" name="CustomShape 91"/>
                <p:cNvSpPr/>
                <p:nvPr/>
              </p:nvSpPr>
              <p:spPr>
                <a:xfrm>
                  <a:off x="7488720" y="1267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8" name="CustomShape 92"/>
                <p:cNvSpPr/>
                <p:nvPr/>
              </p:nvSpPr>
              <p:spPr>
                <a:xfrm>
                  <a:off x="8701560" y="3346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779" name="CustomShape 93"/>
                <p:cNvSpPr/>
                <p:nvPr/>
              </p:nvSpPr>
              <p:spPr>
                <a:xfrm>
                  <a:off x="10122120" y="12402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780" name="Line 94"/>
              <p:cNvSpPr/>
              <p:nvPr/>
            </p:nvSpPr>
            <p:spPr>
              <a:xfrm>
                <a:off x="8316000" y="-1093680"/>
                <a:ext cx="487800" cy="51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1" name="Line 95"/>
              <p:cNvSpPr/>
              <p:nvPr/>
            </p:nvSpPr>
            <p:spPr>
              <a:xfrm>
                <a:off x="7378560" y="-914040"/>
                <a:ext cx="1391040" cy="36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2" name="Line 96"/>
              <p:cNvSpPr/>
              <p:nvPr/>
            </p:nvSpPr>
            <p:spPr>
              <a:xfrm flipV="1">
                <a:off x="6620760" y="-903960"/>
                <a:ext cx="733680" cy="1093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3" name="Line 97"/>
              <p:cNvSpPr/>
              <p:nvPr/>
            </p:nvSpPr>
            <p:spPr>
              <a:xfrm flipH="1">
                <a:off x="8316000" y="3404520"/>
                <a:ext cx="39528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4" name="Line 98"/>
              <p:cNvSpPr/>
              <p:nvPr/>
            </p:nvSpPr>
            <p:spPr>
              <a:xfrm flipV="1">
                <a:off x="6040080" y="223920"/>
                <a:ext cx="546480" cy="188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5" name="Line 99"/>
              <p:cNvSpPr/>
              <p:nvPr/>
            </p:nvSpPr>
            <p:spPr>
              <a:xfrm>
                <a:off x="6654960" y="223920"/>
                <a:ext cx="1220400" cy="28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6" name="Line 100"/>
              <p:cNvSpPr/>
              <p:nvPr/>
            </p:nvSpPr>
            <p:spPr>
              <a:xfrm flipV="1">
                <a:off x="7909560" y="-512280"/>
                <a:ext cx="894240" cy="98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7" name="Line 101"/>
              <p:cNvSpPr/>
              <p:nvPr/>
            </p:nvSpPr>
            <p:spPr>
              <a:xfrm flipV="1">
                <a:off x="5839920" y="248040"/>
                <a:ext cx="756720" cy="1081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8" name="Line 102"/>
              <p:cNvSpPr/>
              <p:nvPr/>
            </p:nvSpPr>
            <p:spPr>
              <a:xfrm>
                <a:off x="6644880" y="248040"/>
                <a:ext cx="853560" cy="1029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89" name="Line 103"/>
              <p:cNvSpPr/>
              <p:nvPr/>
            </p:nvSpPr>
            <p:spPr>
              <a:xfrm flipV="1">
                <a:off x="8827920" y="-914400"/>
                <a:ext cx="432360" cy="34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0" name="Line 104"/>
              <p:cNvSpPr/>
              <p:nvPr/>
            </p:nvSpPr>
            <p:spPr>
              <a:xfrm>
                <a:off x="8837640" y="-546120"/>
                <a:ext cx="1195200" cy="148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1" name="Line 105"/>
              <p:cNvSpPr/>
              <p:nvPr/>
            </p:nvSpPr>
            <p:spPr>
              <a:xfrm flipV="1">
                <a:off x="6644880" y="-522000"/>
                <a:ext cx="2134440" cy="72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2" name="Line 106"/>
              <p:cNvSpPr/>
              <p:nvPr/>
            </p:nvSpPr>
            <p:spPr>
              <a:xfrm>
                <a:off x="8827920" y="-522000"/>
                <a:ext cx="592920" cy="925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3" name="Line 107"/>
              <p:cNvSpPr/>
              <p:nvPr/>
            </p:nvSpPr>
            <p:spPr>
              <a:xfrm flipV="1">
                <a:off x="7943760" y="427680"/>
                <a:ext cx="14670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4" name="Line 108"/>
              <p:cNvSpPr/>
              <p:nvPr/>
            </p:nvSpPr>
            <p:spPr>
              <a:xfrm flipH="1">
                <a:off x="8735400" y="451800"/>
                <a:ext cx="685440" cy="28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5" name="Line 109"/>
              <p:cNvSpPr/>
              <p:nvPr/>
            </p:nvSpPr>
            <p:spPr>
              <a:xfrm flipV="1">
                <a:off x="9444960" y="-373680"/>
                <a:ext cx="597960" cy="767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6" name="Line 110"/>
              <p:cNvSpPr/>
              <p:nvPr/>
            </p:nvSpPr>
            <p:spPr>
              <a:xfrm>
                <a:off x="9469080" y="451800"/>
                <a:ext cx="662760" cy="79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7" name="Line 111"/>
              <p:cNvSpPr/>
              <p:nvPr/>
            </p:nvSpPr>
            <p:spPr>
              <a:xfrm flipH="1" flipV="1">
                <a:off x="10067040" y="-363600"/>
                <a:ext cx="89280" cy="16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8" name="Line 112"/>
              <p:cNvSpPr/>
              <p:nvPr/>
            </p:nvSpPr>
            <p:spPr>
              <a:xfrm flipV="1">
                <a:off x="10180440" y="437040"/>
                <a:ext cx="413640" cy="81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799" name="Line 113"/>
              <p:cNvSpPr/>
              <p:nvPr/>
            </p:nvSpPr>
            <p:spPr>
              <a:xfrm flipH="1" flipV="1">
                <a:off x="10180440" y="1298520"/>
                <a:ext cx="392040" cy="1018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0" name="Line 114"/>
              <p:cNvSpPr/>
              <p:nvPr/>
            </p:nvSpPr>
            <p:spPr>
              <a:xfrm>
                <a:off x="7909560" y="542520"/>
                <a:ext cx="801720" cy="2813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1" name="Line 115"/>
              <p:cNvSpPr/>
              <p:nvPr/>
            </p:nvSpPr>
            <p:spPr>
              <a:xfrm>
                <a:off x="7546680" y="1325880"/>
                <a:ext cx="1164600" cy="2030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2" name="Line 116"/>
              <p:cNvSpPr/>
              <p:nvPr/>
            </p:nvSpPr>
            <p:spPr>
              <a:xfrm>
                <a:off x="5839920" y="1377360"/>
                <a:ext cx="954720" cy="11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3" name="Line 117"/>
              <p:cNvSpPr/>
              <p:nvPr/>
            </p:nvSpPr>
            <p:spPr>
              <a:xfrm flipV="1">
                <a:off x="6842880" y="1301760"/>
                <a:ext cx="645480" cy="1272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4" name="Line 118"/>
              <p:cNvSpPr/>
              <p:nvPr/>
            </p:nvSpPr>
            <p:spPr>
              <a:xfrm flipH="1" flipV="1">
                <a:off x="6620760" y="258120"/>
                <a:ext cx="198000" cy="230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5" name="Line 119"/>
              <p:cNvSpPr/>
              <p:nvPr/>
            </p:nvSpPr>
            <p:spPr>
              <a:xfrm flipH="1" flipV="1">
                <a:off x="6552360" y="-367560"/>
                <a:ext cx="44280" cy="56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6" name="Line 120"/>
              <p:cNvSpPr/>
              <p:nvPr/>
            </p:nvSpPr>
            <p:spPr>
              <a:xfrm flipV="1">
                <a:off x="10076040" y="1308600"/>
                <a:ext cx="80280" cy="1792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7" name="Line 121"/>
              <p:cNvSpPr/>
              <p:nvPr/>
            </p:nvSpPr>
            <p:spPr>
              <a:xfrm flipH="1">
                <a:off x="8759520" y="1298520"/>
                <a:ext cx="1372320" cy="205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8" name="Line 122"/>
              <p:cNvSpPr/>
              <p:nvPr/>
            </p:nvSpPr>
            <p:spPr>
              <a:xfrm flipV="1">
                <a:off x="8769600" y="3135240"/>
                <a:ext cx="1272240" cy="245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09" name="Line 123"/>
              <p:cNvSpPr/>
              <p:nvPr/>
            </p:nvSpPr>
            <p:spPr>
              <a:xfrm>
                <a:off x="8759520" y="3404520"/>
                <a:ext cx="50076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0" name="Line 124"/>
              <p:cNvSpPr/>
              <p:nvPr/>
            </p:nvSpPr>
            <p:spPr>
              <a:xfrm flipV="1">
                <a:off x="7522560" y="532440"/>
                <a:ext cx="362880" cy="73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1" name="Line 125"/>
              <p:cNvSpPr/>
              <p:nvPr/>
            </p:nvSpPr>
            <p:spPr>
              <a:xfrm>
                <a:off x="6852960" y="2598480"/>
                <a:ext cx="1848240" cy="781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2" name="Line 126"/>
              <p:cNvSpPr/>
              <p:nvPr/>
            </p:nvSpPr>
            <p:spPr>
              <a:xfrm>
                <a:off x="6057000" y="2366640"/>
                <a:ext cx="72792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3" name="Line 127"/>
              <p:cNvSpPr/>
              <p:nvPr/>
            </p:nvSpPr>
            <p:spPr>
              <a:xfrm flipV="1">
                <a:off x="6576480" y="2622600"/>
                <a:ext cx="218160" cy="484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4" name="Line 128"/>
              <p:cNvSpPr/>
              <p:nvPr/>
            </p:nvSpPr>
            <p:spPr>
              <a:xfrm flipH="1" flipV="1">
                <a:off x="6842880" y="2622600"/>
                <a:ext cx="511560" cy="10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15" name="Line 129"/>
              <p:cNvSpPr/>
              <p:nvPr/>
            </p:nvSpPr>
            <p:spPr>
              <a:xfrm flipV="1">
                <a:off x="7378560" y="3380400"/>
                <a:ext cx="1322640" cy="256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816" name="CustomShape 130"/>
          <p:cNvSpPr/>
          <p:nvPr/>
        </p:nvSpPr>
        <p:spPr>
          <a:xfrm>
            <a:off x="3564360" y="311400"/>
            <a:ext cx="1999080" cy="42044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8000" spc="-1" strike="noStrike">
                <a:solidFill>
                  <a:srgbClr val="9d8199"/>
                </a:solidFill>
                <a:latin typeface="方正兰亭粗黑简体"/>
                <a:ea typeface="方正兰亭粗黑简体"/>
              </a:rPr>
              <a:t>3</a:t>
            </a:r>
            <a:endParaRPr b="0" lang="en-US" sz="18000" spc="-1" strike="noStrike">
              <a:latin typeface="Arial"/>
            </a:endParaRPr>
          </a:p>
        </p:txBody>
      </p:sp>
      <p:sp>
        <p:nvSpPr>
          <p:cNvPr id="1817" name="CustomShape 131"/>
          <p:cNvSpPr/>
          <p:nvPr/>
        </p:nvSpPr>
        <p:spPr>
          <a:xfrm>
            <a:off x="3276720" y="3449520"/>
            <a:ext cx="2664000" cy="1095120"/>
          </a:xfrm>
          <a:prstGeom prst="rect">
            <a:avLst/>
          </a:prstGeom>
          <a:noFill/>
          <a:ln>
            <a:noFill/>
          </a:ln>
        </p:spPr>
        <p:style>
          <a:lnRef idx="0"/>
          <a:fillRef idx="0"/>
          <a:effectRef idx="0"/>
          <a:fontRef idx="minor"/>
        </p:style>
        <p:txBody>
          <a:bodyPr lIns="90000" rIns="90000" tIns="45000" bIns="45000"/>
          <a:p>
            <a:pPr algn="ctr">
              <a:lnSpc>
                <a:spcPct val="150000"/>
              </a:lnSpc>
            </a:pPr>
            <a:r>
              <a:rPr b="0" lang="en-US" sz="4400" spc="599" strike="noStrike">
                <a:solidFill>
                  <a:srgbClr val="ffffff"/>
                </a:solidFill>
                <a:latin typeface="微软雅黑"/>
                <a:ea typeface="微软雅黑"/>
              </a:rPr>
              <a:t>继承</a:t>
            </a:r>
            <a:endParaRPr b="0" lang="en-US" sz="4400" spc="-1" strike="noStrike">
              <a:latin typeface="Arial"/>
            </a:endParaRPr>
          </a:p>
        </p:txBody>
      </p:sp>
      <p:sp>
        <p:nvSpPr>
          <p:cNvPr id="1818" name="CustomShape 132"/>
          <p:cNvSpPr/>
          <p:nvPr/>
        </p:nvSpPr>
        <p:spPr>
          <a:xfrm rot="2134200">
            <a:off x="5998320" y="1614600"/>
            <a:ext cx="289080" cy="249120"/>
          </a:xfrm>
          <a:prstGeom prst="triangle">
            <a:avLst>
              <a:gd name="adj" fmla="val 50000"/>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sp>
        <p:nvSpPr>
          <p:cNvPr id="1819" name="CustomShape 133"/>
          <p:cNvSpPr/>
          <p:nvPr/>
        </p:nvSpPr>
        <p:spPr>
          <a:xfrm rot="12600000">
            <a:off x="5197680" y="1171440"/>
            <a:ext cx="227160" cy="19584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1820" name="CustomShape 134"/>
          <p:cNvSpPr/>
          <p:nvPr/>
        </p:nvSpPr>
        <p:spPr>
          <a:xfrm rot="460200">
            <a:off x="5608080" y="1067400"/>
            <a:ext cx="384120" cy="33120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Tree>
  </p:cSld>
  <p:transition spd="slow">
    <p:blinds dir="vert"/>
  </p:transition>
  <p:timing>
    <p:tnLst>
      <p:par>
        <p:cTn id="865" dur="indefinite" restart="never" nodeType="tmRoot">
          <p:childTnLst>
            <p:seq>
              <p:cTn id="866" dur="indefinite" nodeType="mainSeq">
                <p:childTnLst>
                  <p:par>
                    <p:cTn id="867" nodeType="clickEffect" fill="hold">
                      <p:stCondLst>
                        <p:cond delay="0"/>
                      </p:stCondLst>
                      <p:childTnLst>
                        <p:par>
                          <p:cTn id="868" nodeType="afterEffect" fill="hold">
                            <p:stCondLst>
                              <p:cond delay="0"/>
                            </p:stCondLst>
                            <p:childTnLst>
                              <p:par>
                                <p:cTn id="869" nodeType="withEffect" fill="hold" presetClass="entr" presetID="2" presetSubtype="9">
                                  <p:childTnLst>
                                    <p:set>
                                      <p:cBhvr>
                                        <p:cTn id="870" dur="1" fill="hold">
                                          <p:stCondLst>
                                            <p:cond delay="0"/>
                                          </p:stCondLst>
                                        </p:cTn>
                                        <p:tgtEl>
                                          <p:spTgt spid="1820"/>
                                        </p:tgtEl>
                                        <p:attrNameLst>
                                          <p:attrName>style.visibility</p:attrName>
                                        </p:attrNameLst>
                                      </p:cBhvr>
                                      <p:to>
                                        <p:strVal val="visible"/>
                                      </p:to>
                                    </p:set>
                                    <p:anim calcmode="lin" valueType="num">
                                      <p:cBhvr additive="repl">
                                        <p:cTn id="871" dur="1250" fill="hold"/>
                                        <p:tgtEl>
                                          <p:spTgt spid="1820"/>
                                        </p:tgtEl>
                                        <p:attrNameLst>
                                          <p:attrName>ppt_x</p:attrName>
                                        </p:attrNameLst>
                                      </p:cBhvr>
                                      <p:tavLst>
                                        <p:tav tm="0">
                                          <p:val>
                                            <p:strVal val="0-#ppt_w/2"/>
                                          </p:val>
                                        </p:tav>
                                        <p:tav tm="100000">
                                          <p:val>
                                            <p:strVal val="#ppt_x"/>
                                          </p:val>
                                        </p:tav>
                                      </p:tavLst>
                                    </p:anim>
                                    <p:anim calcmode="lin" valueType="num">
                                      <p:cBhvr additive="repl">
                                        <p:cTn id="872" dur="1250" fill="hold"/>
                                        <p:tgtEl>
                                          <p:spTgt spid="1820"/>
                                        </p:tgtEl>
                                        <p:attrNameLst>
                                          <p:attrName>ppt_y</p:attrName>
                                        </p:attrNameLst>
                                      </p:cBhvr>
                                      <p:tavLst>
                                        <p:tav tm="0">
                                          <p:val>
                                            <p:strVal val="0-#ppt_h/2"/>
                                          </p:val>
                                        </p:tav>
                                        <p:tav tm="100000">
                                          <p:val>
                                            <p:strVal val="#ppt_y"/>
                                          </p:val>
                                        </p:tav>
                                      </p:tavLst>
                                    </p:anim>
                                  </p:childTnLst>
                                </p:cTn>
                              </p:par>
                              <p:par>
                                <p:cTn id="873" nodeType="withEffect" fill="hold" presetClass="emph" presetID="8">
                                  <p:childTnLst>
                                    <p:animRot by="10800000">
                                      <p:cBhvr>
                                        <p:cTn id="874" dur="1250" fill="hold"/>
                                        <p:tgtEl>
                                          <p:spTgt spid="1820"/>
                                        </p:tgtEl>
                                        <p:attrNameLst>
                                          <p:attrName>r</p:attrName>
                                        </p:attrNameLst>
                                      </p:cBhvr>
                                    </p:animRot>
                                  </p:childTnLst>
                                </p:cTn>
                              </p:par>
                              <p:par>
                                <p:cTn id="875" nodeType="withEffect" fill="hold" presetClass="entr" presetID="2" presetSubtype="9">
                                  <p:childTnLst>
                                    <p:set>
                                      <p:cBhvr>
                                        <p:cTn id="876" dur="1" fill="hold">
                                          <p:stCondLst>
                                            <p:cond delay="0"/>
                                          </p:stCondLst>
                                        </p:cTn>
                                        <p:tgtEl>
                                          <p:spTgt spid="1818"/>
                                        </p:tgtEl>
                                        <p:attrNameLst>
                                          <p:attrName>style.visibility</p:attrName>
                                        </p:attrNameLst>
                                      </p:cBhvr>
                                      <p:to>
                                        <p:strVal val="visible"/>
                                      </p:to>
                                    </p:set>
                                    <p:anim calcmode="lin" valueType="num">
                                      <p:cBhvr additive="repl">
                                        <p:cTn id="877" dur="1250" fill="hold"/>
                                        <p:tgtEl>
                                          <p:spTgt spid="1818"/>
                                        </p:tgtEl>
                                        <p:attrNameLst>
                                          <p:attrName>ppt_x</p:attrName>
                                        </p:attrNameLst>
                                      </p:cBhvr>
                                      <p:tavLst>
                                        <p:tav tm="0">
                                          <p:val>
                                            <p:strVal val="0-#ppt_w/2"/>
                                          </p:val>
                                        </p:tav>
                                        <p:tav tm="100000">
                                          <p:val>
                                            <p:strVal val="#ppt_x"/>
                                          </p:val>
                                        </p:tav>
                                      </p:tavLst>
                                    </p:anim>
                                    <p:anim calcmode="lin" valueType="num">
                                      <p:cBhvr additive="repl">
                                        <p:cTn id="878" dur="1250" fill="hold"/>
                                        <p:tgtEl>
                                          <p:spTgt spid="1818"/>
                                        </p:tgtEl>
                                        <p:attrNameLst>
                                          <p:attrName>ppt_y</p:attrName>
                                        </p:attrNameLst>
                                      </p:cBhvr>
                                      <p:tavLst>
                                        <p:tav tm="0">
                                          <p:val>
                                            <p:strVal val="0-#ppt_h/2"/>
                                          </p:val>
                                        </p:tav>
                                        <p:tav tm="100000">
                                          <p:val>
                                            <p:strVal val="#ppt_y"/>
                                          </p:val>
                                        </p:tav>
                                      </p:tavLst>
                                    </p:anim>
                                  </p:childTnLst>
                                </p:cTn>
                              </p:par>
                              <p:par>
                                <p:cTn id="879" nodeType="withEffect" fill="hold" presetClass="emph" presetID="8">
                                  <p:childTnLst>
                                    <p:animRot by="-10800000">
                                      <p:cBhvr>
                                        <p:cTn id="880" dur="1250" fill="hold"/>
                                        <p:tgtEl>
                                          <p:spTgt spid="1818"/>
                                        </p:tgtEl>
                                        <p:attrNameLst>
                                          <p:attrName>r</p:attrName>
                                        </p:attrNameLst>
                                      </p:cBhvr>
                                    </p:animRot>
                                  </p:childTnLst>
                                </p:cTn>
                              </p:par>
                              <p:par>
                                <p:cTn id="881" nodeType="withEffect" fill="hold" presetClass="entr" presetID="2" presetSubtype="9">
                                  <p:childTnLst>
                                    <p:set>
                                      <p:cBhvr>
                                        <p:cTn id="882" dur="1" fill="hold">
                                          <p:stCondLst>
                                            <p:cond delay="0"/>
                                          </p:stCondLst>
                                        </p:cTn>
                                        <p:tgtEl>
                                          <p:spTgt spid="1819"/>
                                        </p:tgtEl>
                                        <p:attrNameLst>
                                          <p:attrName>style.visibility</p:attrName>
                                        </p:attrNameLst>
                                      </p:cBhvr>
                                      <p:to>
                                        <p:strVal val="visible"/>
                                      </p:to>
                                    </p:set>
                                    <p:anim calcmode="lin" valueType="num">
                                      <p:cBhvr additive="repl">
                                        <p:cTn id="883" dur="1250" fill="hold"/>
                                        <p:tgtEl>
                                          <p:spTgt spid="1819"/>
                                        </p:tgtEl>
                                        <p:attrNameLst>
                                          <p:attrName>ppt_x</p:attrName>
                                        </p:attrNameLst>
                                      </p:cBhvr>
                                      <p:tavLst>
                                        <p:tav tm="0">
                                          <p:val>
                                            <p:strVal val="0-#ppt_w/2"/>
                                          </p:val>
                                        </p:tav>
                                        <p:tav tm="100000">
                                          <p:val>
                                            <p:strVal val="#ppt_x"/>
                                          </p:val>
                                        </p:tav>
                                      </p:tavLst>
                                    </p:anim>
                                    <p:anim calcmode="lin" valueType="num">
                                      <p:cBhvr additive="repl">
                                        <p:cTn id="884" dur="1250" fill="hold"/>
                                        <p:tgtEl>
                                          <p:spTgt spid="1819"/>
                                        </p:tgtEl>
                                        <p:attrNameLst>
                                          <p:attrName>ppt_y</p:attrName>
                                        </p:attrNameLst>
                                      </p:cBhvr>
                                      <p:tavLst>
                                        <p:tav tm="0">
                                          <p:val>
                                            <p:strVal val="0-#ppt_h/2"/>
                                          </p:val>
                                        </p:tav>
                                        <p:tav tm="100000">
                                          <p:val>
                                            <p:strVal val="#ppt_y"/>
                                          </p:val>
                                        </p:tav>
                                      </p:tavLst>
                                    </p:anim>
                                  </p:childTnLst>
                                </p:cTn>
                              </p:par>
                              <p:par>
                                <p:cTn id="885" nodeType="withEffect" fill="hold" presetClass="emph" presetID="8">
                                  <p:childTnLst>
                                    <p:animRot by="10800000">
                                      <p:cBhvr>
                                        <p:cTn id="886" dur="1250" fill="hold"/>
                                        <p:tgtEl>
                                          <p:spTgt spid="1819"/>
                                        </p:tgtEl>
                                        <p:attrNameLst>
                                          <p:attrName>r</p:attrName>
                                        </p:attrNameLst>
                                      </p:cBhvr>
                                    </p:animRot>
                                  </p:childTnLst>
                                </p:cTn>
                              </p:par>
                              <p:par>
                                <p:cTn id="887" nodeType="withEffect" fill="hold" presetClass="entr" presetID="53">
                                  <p:childTnLst>
                                    <p:set>
                                      <p:cBhvr>
                                        <p:cTn id="888" dur="1" fill="hold">
                                          <p:stCondLst>
                                            <p:cond delay="0"/>
                                          </p:stCondLst>
                                        </p:cTn>
                                        <p:tgtEl>
                                          <p:spTgt spid="1686"/>
                                        </p:tgtEl>
                                        <p:attrNameLst>
                                          <p:attrName>style.visibility</p:attrName>
                                        </p:attrNameLst>
                                      </p:cBhvr>
                                      <p:to>
                                        <p:strVal val="visible"/>
                                      </p:to>
                                    </p:set>
                                    <p:anim calcmode="lin" valueType="num">
                                      <p:cBhvr additive="repl">
                                        <p:cTn id="889" dur="3000" fill="hold"/>
                                        <p:tgtEl>
                                          <p:spTgt spid="1686"/>
                                        </p:tgtEl>
                                        <p:attrNameLst>
                                          <p:attrName>ppt_w</p:attrName>
                                        </p:attrNameLst>
                                      </p:cBhvr>
                                      <p:tavLst>
                                        <p:tav tm="0">
                                          <p:val>
                                            <p:fltVal val="0"/>
                                          </p:val>
                                        </p:tav>
                                        <p:tav tm="100000">
                                          <p:val>
                                            <p:strVal val="#ppt_w"/>
                                          </p:val>
                                        </p:tav>
                                      </p:tavLst>
                                    </p:anim>
                                    <p:anim calcmode="lin" valueType="num">
                                      <p:cBhvr additive="repl">
                                        <p:cTn id="890" dur="3000" fill="hold"/>
                                        <p:tgtEl>
                                          <p:spTgt spid="1686"/>
                                        </p:tgtEl>
                                        <p:attrNameLst>
                                          <p:attrName>ppt_h</p:attrName>
                                        </p:attrNameLst>
                                      </p:cBhvr>
                                      <p:tavLst>
                                        <p:tav tm="0">
                                          <p:val>
                                            <p:fltVal val="0"/>
                                          </p:val>
                                        </p:tav>
                                        <p:tav tm="100000">
                                          <p:val>
                                            <p:strVal val="#ppt_h"/>
                                          </p:val>
                                        </p:tav>
                                      </p:tavLst>
                                    </p:anim>
                                    <p:animEffect filter="fade" transition="in">
                                      <p:cBhvr additive="repl">
                                        <p:cTn id="891" dur="3000"/>
                                        <p:tgtEl>
                                          <p:spTgt spid="1686"/>
                                        </p:tgtEl>
                                      </p:cBhvr>
                                    </p:animEffect>
                                  </p:childTnLst>
                                </p:cTn>
                              </p:par>
                              <p:par>
                                <p:cTn id="892" nodeType="withEffect" fill="hold" presetClass="emph" presetID="8">
                                  <p:childTnLst>
                                    <p:animRot by="-21600000">
                                      <p:cBhvr>
                                        <p:cTn id="893" dur="3000" fill="hold"/>
                                        <p:tgtEl>
                                          <p:spTgt spid="1686"/>
                                        </p:tgtEl>
                                        <p:attrNameLst>
                                          <p:attrName>r</p:attrName>
                                        </p:attrNameLst>
                                      </p:cBhvr>
                                    </p:animRot>
                                  </p:childTnLst>
                                </p:cTn>
                              </p:par>
                              <p:par>
                                <p:cTn id="894" nodeType="withEffect" fill="hold" presetClass="entr" presetID="53">
                                  <p:childTnLst>
                                    <p:set>
                                      <p:cBhvr>
                                        <p:cTn id="895" dur="1" fill="hold">
                                          <p:stCondLst>
                                            <p:cond delay="0"/>
                                          </p:stCondLst>
                                        </p:cTn>
                                        <p:tgtEl>
                                          <p:spTgt spid="1751"/>
                                        </p:tgtEl>
                                        <p:attrNameLst>
                                          <p:attrName>style.visibility</p:attrName>
                                        </p:attrNameLst>
                                      </p:cBhvr>
                                      <p:to>
                                        <p:strVal val="visible"/>
                                      </p:to>
                                    </p:set>
                                    <p:anim calcmode="lin" valueType="num">
                                      <p:cBhvr additive="repl">
                                        <p:cTn id="896" dur="3000" fill="hold"/>
                                        <p:tgtEl>
                                          <p:spTgt spid="1751"/>
                                        </p:tgtEl>
                                        <p:attrNameLst>
                                          <p:attrName>ppt_w</p:attrName>
                                        </p:attrNameLst>
                                      </p:cBhvr>
                                      <p:tavLst>
                                        <p:tav tm="0">
                                          <p:val>
                                            <p:fltVal val="0"/>
                                          </p:val>
                                        </p:tav>
                                        <p:tav tm="100000">
                                          <p:val>
                                            <p:strVal val="#ppt_w"/>
                                          </p:val>
                                        </p:tav>
                                      </p:tavLst>
                                    </p:anim>
                                    <p:anim calcmode="lin" valueType="num">
                                      <p:cBhvr additive="repl">
                                        <p:cTn id="897" dur="3000" fill="hold"/>
                                        <p:tgtEl>
                                          <p:spTgt spid="1751"/>
                                        </p:tgtEl>
                                        <p:attrNameLst>
                                          <p:attrName>ppt_h</p:attrName>
                                        </p:attrNameLst>
                                      </p:cBhvr>
                                      <p:tavLst>
                                        <p:tav tm="0">
                                          <p:val>
                                            <p:fltVal val="0"/>
                                          </p:val>
                                        </p:tav>
                                        <p:tav tm="100000">
                                          <p:val>
                                            <p:strVal val="#ppt_h"/>
                                          </p:val>
                                        </p:tav>
                                      </p:tavLst>
                                    </p:anim>
                                    <p:animEffect filter="fade" transition="in">
                                      <p:cBhvr additive="repl">
                                        <p:cTn id="898" dur="3000"/>
                                        <p:tgtEl>
                                          <p:spTgt spid="1751"/>
                                        </p:tgtEl>
                                      </p:cBhvr>
                                    </p:animEffect>
                                  </p:childTnLst>
                                </p:cTn>
                              </p:par>
                              <p:par>
                                <p:cTn id="899" nodeType="withEffect" fill="hold" presetClass="emph" presetID="8">
                                  <p:childTnLst>
                                    <p:animRot by="-21600000">
                                      <p:cBhvr>
                                        <p:cTn id="900" dur="3000" fill="hold"/>
                                        <p:tgtEl>
                                          <p:spTgt spid="1751"/>
                                        </p:tgtEl>
                                        <p:attrNameLst>
                                          <p:attrName>r</p:attrName>
                                        </p:attrNameLst>
                                      </p:cBhvr>
                                    </p:animRot>
                                  </p:childTnLst>
                                </p:cTn>
                              </p:par>
                              <p:par>
                                <p:cTn id="901" nodeType="withEffect" fill="hold" presetClass="entr" presetID="2" presetSubtype="4">
                                  <p:childTnLst>
                                    <p:set>
                                      <p:cBhvr>
                                        <p:cTn id="902" dur="1" fill="hold">
                                          <p:stCondLst>
                                            <p:cond delay="0"/>
                                          </p:stCondLst>
                                        </p:cTn>
                                        <p:tgtEl>
                                          <p:spTgt spid="1816"/>
                                        </p:tgtEl>
                                        <p:attrNameLst>
                                          <p:attrName>style.visibility</p:attrName>
                                        </p:attrNameLst>
                                      </p:cBhvr>
                                      <p:to>
                                        <p:strVal val="visible"/>
                                      </p:to>
                                    </p:set>
                                    <p:anim calcmode="lin" valueType="num">
                                      <p:cBhvr additive="repl">
                                        <p:cTn id="903" dur="500" fill="hold"/>
                                        <p:tgtEl>
                                          <p:spTgt spid="1816"/>
                                        </p:tgtEl>
                                        <p:attrNameLst>
                                          <p:attrName>ppt_x</p:attrName>
                                        </p:attrNameLst>
                                      </p:cBhvr>
                                      <p:tavLst>
                                        <p:tav tm="0">
                                          <p:val>
                                            <p:strVal val="#ppt_x"/>
                                          </p:val>
                                        </p:tav>
                                        <p:tav tm="100000">
                                          <p:val>
                                            <p:strVal val="#ppt_x"/>
                                          </p:val>
                                        </p:tav>
                                      </p:tavLst>
                                    </p:anim>
                                    <p:anim calcmode="lin" valueType="num">
                                      <p:cBhvr additive="repl">
                                        <p:cTn id="904" dur="500" fill="hold"/>
                                        <p:tgtEl>
                                          <p:spTgt spid="1816"/>
                                        </p:tgtEl>
                                        <p:attrNameLst>
                                          <p:attrName>ppt_y</p:attrName>
                                        </p:attrNameLst>
                                      </p:cBhvr>
                                      <p:tavLst>
                                        <p:tav tm="0">
                                          <p:val>
                                            <p:strVal val="1+#ppt_h/2"/>
                                          </p:val>
                                        </p:tav>
                                        <p:tav tm="100000">
                                          <p:val>
                                            <p:strVal val="#ppt_y"/>
                                          </p:val>
                                        </p:tav>
                                      </p:tavLst>
                                    </p:anim>
                                  </p:childTnLst>
                                </p:cTn>
                              </p:par>
                              <p:par>
                                <p:cTn id="905" nodeType="withEffect" fill="hold" presetClass="entr" presetID="47">
                                  <p:childTnLst>
                                    <p:set>
                                      <p:cBhvr>
                                        <p:cTn id="906" dur="1" fill="hold">
                                          <p:stCondLst>
                                            <p:cond delay="0"/>
                                          </p:stCondLst>
                                        </p:cTn>
                                        <p:tgtEl>
                                          <p:spTgt spid="1817"/>
                                        </p:tgtEl>
                                        <p:attrNameLst>
                                          <p:attrName>style.visibility</p:attrName>
                                        </p:attrNameLst>
                                      </p:cBhvr>
                                      <p:to>
                                        <p:strVal val="visible"/>
                                      </p:to>
                                    </p:set>
                                    <p:animEffect filter="fade" transition="in">
                                      <p:cBhvr additive="repl">
                                        <p:cTn id="907" dur="500"/>
                                        <p:tgtEl>
                                          <p:spTgt spid="1817"/>
                                        </p:tgtEl>
                                      </p:cBhvr>
                                    </p:animEffect>
                                    <p:anim calcmode="lin" valueType="num">
                                      <p:cBhvr additive="repl">
                                        <p:cTn id="908" dur="500" fill="hold"/>
                                        <p:tgtEl>
                                          <p:spTgt spid="1817"/>
                                        </p:tgtEl>
                                        <p:attrNameLst>
                                          <p:attrName>ppt_x</p:attrName>
                                        </p:attrNameLst>
                                      </p:cBhvr>
                                      <p:tavLst>
                                        <p:tav tm="0">
                                          <p:val>
                                            <p:strVal val="#ppt_x"/>
                                          </p:val>
                                        </p:tav>
                                        <p:tav tm="100000">
                                          <p:val>
                                            <p:strVal val="#ppt_x"/>
                                          </p:val>
                                        </p:tav>
                                      </p:tavLst>
                                    </p:anim>
                                    <p:anim calcmode="lin" valueType="num">
                                      <p:cBhvr additive="repl">
                                        <p:cTn id="909" dur="500" fill="hold"/>
                                        <p:tgtEl>
                                          <p:spTgt spid="181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21" name="Group 1"/>
          <p:cNvGrpSpPr/>
          <p:nvPr/>
        </p:nvGrpSpPr>
        <p:grpSpPr>
          <a:xfrm>
            <a:off x="177120" y="425160"/>
            <a:ext cx="858240" cy="659160"/>
            <a:chOff x="177120" y="425160"/>
            <a:chExt cx="858240" cy="659160"/>
          </a:xfrm>
        </p:grpSpPr>
        <p:grpSp>
          <p:nvGrpSpPr>
            <p:cNvPr id="1822" name="Group 2"/>
            <p:cNvGrpSpPr/>
            <p:nvPr/>
          </p:nvGrpSpPr>
          <p:grpSpPr>
            <a:xfrm>
              <a:off x="270360" y="425160"/>
              <a:ext cx="659520" cy="659160"/>
              <a:chOff x="270360" y="425160"/>
              <a:chExt cx="659520" cy="659160"/>
            </a:xfrm>
          </p:grpSpPr>
          <p:sp>
            <p:nvSpPr>
              <p:cNvPr id="1823"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824" name="Group 4"/>
              <p:cNvGrpSpPr/>
              <p:nvPr/>
            </p:nvGrpSpPr>
            <p:grpSpPr>
              <a:xfrm>
                <a:off x="270360" y="425160"/>
                <a:ext cx="659520" cy="659160"/>
                <a:chOff x="270360" y="425160"/>
                <a:chExt cx="659520" cy="659160"/>
              </a:xfrm>
            </p:grpSpPr>
            <p:sp>
              <p:nvSpPr>
                <p:cNvPr id="1825"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826" name="Group 6"/>
                <p:cNvGrpSpPr/>
                <p:nvPr/>
              </p:nvGrpSpPr>
              <p:grpSpPr>
                <a:xfrm>
                  <a:off x="270360" y="425160"/>
                  <a:ext cx="659520" cy="659160"/>
                  <a:chOff x="270360" y="425160"/>
                  <a:chExt cx="659520" cy="659160"/>
                </a:xfrm>
              </p:grpSpPr>
              <p:sp>
                <p:nvSpPr>
                  <p:cNvPr id="1827"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28"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29"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0"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1"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2"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3"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4"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5"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6"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7"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8"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39"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0"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1"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2"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3"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4"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5"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6"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7"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8"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49"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850"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851"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2"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3"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4"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5"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6"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7"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8"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59"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0"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1"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2"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3"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4"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5"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6"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7"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8"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69"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0"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1"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2"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3"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4"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5"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6"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7"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8"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79"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0"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1"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2"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3"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4"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5"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886"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887"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02</a:t>
              </a:r>
              <a:endParaRPr b="0" lang="en-US" sz="1200" spc="-1" strike="noStrike">
                <a:latin typeface="Arial"/>
              </a:endParaRPr>
            </a:p>
          </p:txBody>
        </p:sp>
        <p:sp>
          <p:nvSpPr>
            <p:cNvPr id="1888"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889"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继承</a:t>
            </a:r>
            <a:endParaRPr b="0" lang="en-US" sz="1800" spc="-1" strike="noStrike">
              <a:latin typeface="Arial"/>
            </a:endParaRPr>
          </a:p>
        </p:txBody>
      </p:sp>
      <p:grpSp>
        <p:nvGrpSpPr>
          <p:cNvPr id="1890" name="Group 70"/>
          <p:cNvGrpSpPr/>
          <p:nvPr/>
        </p:nvGrpSpPr>
        <p:grpSpPr>
          <a:xfrm>
            <a:off x="1123920" y="1303200"/>
            <a:ext cx="2820960" cy="3490560"/>
            <a:chOff x="1123920" y="1303200"/>
            <a:chExt cx="2820960" cy="3490560"/>
          </a:xfrm>
        </p:grpSpPr>
        <p:pic>
          <p:nvPicPr>
            <p:cNvPr id="1891" name="Picture 3" descr=""/>
            <p:cNvPicPr/>
            <p:nvPr/>
          </p:nvPicPr>
          <p:blipFill>
            <a:blip r:embed="rId1"/>
            <a:srcRect l="5354" t="8440" r="6204" b="10135"/>
            <a:stretch/>
          </p:blipFill>
          <p:spPr>
            <a:xfrm>
              <a:off x="1123920" y="1303200"/>
              <a:ext cx="2820960" cy="3490560"/>
            </a:xfrm>
            <a:prstGeom prst="rect">
              <a:avLst/>
            </a:prstGeom>
            <a:ln w="9360">
              <a:noFill/>
            </a:ln>
          </p:spPr>
        </p:pic>
        <p:sp>
          <p:nvSpPr>
            <p:cNvPr id="1892" name="CustomShape 71"/>
            <p:cNvSpPr/>
            <p:nvPr/>
          </p:nvSpPr>
          <p:spPr>
            <a:xfrm>
              <a:off x="1538280" y="1717200"/>
              <a:ext cx="1996200" cy="259992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grpSp>
      <p:grpSp>
        <p:nvGrpSpPr>
          <p:cNvPr id="1893" name="Group 72"/>
          <p:cNvGrpSpPr/>
          <p:nvPr/>
        </p:nvGrpSpPr>
        <p:grpSpPr>
          <a:xfrm>
            <a:off x="4130640" y="1396080"/>
            <a:ext cx="4836240" cy="3412800"/>
            <a:chOff x="4130640" y="1396080"/>
            <a:chExt cx="4836240" cy="3412800"/>
          </a:xfrm>
        </p:grpSpPr>
        <p:sp>
          <p:nvSpPr>
            <p:cNvPr id="1894" name="CustomShape 73"/>
            <p:cNvSpPr/>
            <p:nvPr/>
          </p:nvSpPr>
          <p:spPr>
            <a:xfrm>
              <a:off x="4130640" y="1489680"/>
              <a:ext cx="228240" cy="22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95" name="CustomShape 74"/>
            <p:cNvSpPr/>
            <p:nvPr/>
          </p:nvSpPr>
          <p:spPr>
            <a:xfrm>
              <a:off x="4407120" y="1396080"/>
              <a:ext cx="4559760" cy="3412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Calibri"/>
                  <a:ea typeface="Arial"/>
                </a:rPr>
                <a:t>如果要想建立多个相似的类，需要重复写一些同样的代码，这时将这些类共同的部分提取出来，在他们上面创建一个大类，使无数小类都能使用这个大类的方法，这时便具有面向对象中的继承特征。比如有人类，我们又可在人类的基础上建立学生类、医生类，教师类。因为他们都具有共同的属性和方法，比如都有 姓名 、年龄 、性别 等共同属性，还有吃饭、睡觉等共同方法。我们就可以写一个人类作为父类，包括姓名、年龄、性别等数据和吃饭睡觉等方法。</a:t>
              </a:r>
              <a:endParaRPr b="0" lang="en-US" sz="1800" spc="-1" strike="noStrike">
                <a:latin typeface="Arial"/>
              </a:endParaRPr>
            </a:p>
            <a:p>
              <a:pPr>
                <a:lnSpc>
                  <a:spcPct val="100000"/>
                </a:lnSpc>
              </a:pPr>
              <a:endParaRPr b="0" lang="en-US" sz="1800" spc="-1" strike="noStrike">
                <a:latin typeface="Arial"/>
              </a:endParaRPr>
            </a:p>
          </p:txBody>
        </p:sp>
      </p:grpSp>
    </p:spTree>
  </p:cSld>
  <p:timing>
    <p:tnLst>
      <p:par>
        <p:cTn id="910" dur="indefinite" restart="never" nodeType="tmRoot">
          <p:childTnLst>
            <p:seq>
              <p:cTn id="911" dur="indefinite" nodeType="mainSeq">
                <p:childTnLst>
                  <p:par>
                    <p:cTn id="912" nodeType="clickEffect" fill="hold">
                      <p:stCondLst>
                        <p:cond delay="indefinite"/>
                      </p:stCondLst>
                      <p:childTnLst>
                        <p:par>
                          <p:cTn id="913" nodeType="afterEffect" fill="hold">
                            <p:stCondLst>
                              <p:cond delay="0"/>
                            </p:stCondLst>
                            <p:childTnLst>
                              <p:par>
                                <p:cTn id="914" nodeType="clickEffect" fill="hold" presetClass="entr" presetID="53">
                                  <p:childTnLst>
                                    <p:set>
                                      <p:cBhvr>
                                        <p:cTn id="915" dur="1" fill="hold">
                                          <p:stCondLst>
                                            <p:cond delay="0"/>
                                          </p:stCondLst>
                                        </p:cTn>
                                        <p:tgtEl>
                                          <p:spTgt spid="1821"/>
                                        </p:tgtEl>
                                        <p:attrNameLst>
                                          <p:attrName>style.visibility</p:attrName>
                                        </p:attrNameLst>
                                      </p:cBhvr>
                                      <p:to>
                                        <p:strVal val="visible"/>
                                      </p:to>
                                    </p:set>
                                    <p:anim calcmode="lin" valueType="num">
                                      <p:cBhvr additive="repl">
                                        <p:cTn id="916" dur="500" fill="hold"/>
                                        <p:tgtEl>
                                          <p:spTgt spid="1821"/>
                                        </p:tgtEl>
                                        <p:attrNameLst>
                                          <p:attrName>ppt_w</p:attrName>
                                        </p:attrNameLst>
                                      </p:cBhvr>
                                      <p:tavLst>
                                        <p:tav tm="0">
                                          <p:val>
                                            <p:fltVal val="0"/>
                                          </p:val>
                                        </p:tav>
                                        <p:tav tm="100000">
                                          <p:val>
                                            <p:strVal val="#ppt_w"/>
                                          </p:val>
                                        </p:tav>
                                      </p:tavLst>
                                    </p:anim>
                                    <p:anim calcmode="lin" valueType="num">
                                      <p:cBhvr additive="repl">
                                        <p:cTn id="917" dur="500" fill="hold"/>
                                        <p:tgtEl>
                                          <p:spTgt spid="1821"/>
                                        </p:tgtEl>
                                        <p:attrNameLst>
                                          <p:attrName>ppt_h</p:attrName>
                                        </p:attrNameLst>
                                      </p:cBhvr>
                                      <p:tavLst>
                                        <p:tav tm="0">
                                          <p:val>
                                            <p:fltVal val="0"/>
                                          </p:val>
                                        </p:tav>
                                        <p:tav tm="100000">
                                          <p:val>
                                            <p:strVal val="#ppt_h"/>
                                          </p:val>
                                        </p:tav>
                                      </p:tavLst>
                                    </p:anim>
                                    <p:animEffect filter="fade" transition="in">
                                      <p:cBhvr additive="repl">
                                        <p:cTn id="918" dur="500"/>
                                        <p:tgtEl>
                                          <p:spTgt spid="1821"/>
                                        </p:tgtEl>
                                      </p:cBhvr>
                                    </p:animEffect>
                                  </p:childTnLst>
                                </p:cTn>
                              </p:par>
                            </p:childTnLst>
                          </p:cTn>
                        </p:par>
                      </p:childTnLst>
                    </p:cTn>
                  </p:par>
                  <p:par>
                    <p:cTn id="919" nodeType="clickEffect" fill="hold">
                      <p:stCondLst>
                        <p:cond delay="indefinite"/>
                      </p:stCondLst>
                      <p:childTnLst>
                        <p:par>
                          <p:cTn id="920" nodeType="withEffect" fill="hold">
                            <p:stCondLst>
                              <p:cond delay="indefinite"/>
                            </p:stCondLst>
                          </p:cTn>
                        </p:par>
                        <p:par>
                          <p:cTn id="921" nodeType="afterEffect" fill="hold">
                            <p:stCondLst>
                              <p:cond delay="0"/>
                            </p:stCondLst>
                            <p:childTnLst>
                              <p:par>
                                <p:cTn id="922" nodeType="clickEffect" fill="hold" presetClass="entr" presetID="22" presetSubtype="8">
                                  <p:childTnLst>
                                    <p:set>
                                      <p:cBhvr>
                                        <p:cTn id="923" dur="1" fill="hold">
                                          <p:stCondLst>
                                            <p:cond delay="0"/>
                                          </p:stCondLst>
                                        </p:cTn>
                                        <p:tgtEl>
                                          <p:spTgt spid="1889"/>
                                        </p:tgtEl>
                                        <p:attrNameLst>
                                          <p:attrName>style.visibility</p:attrName>
                                        </p:attrNameLst>
                                      </p:cBhvr>
                                      <p:to>
                                        <p:strVal val="visible"/>
                                      </p:to>
                                    </p:set>
                                    <p:animEffect filter="wipe(left)" transition="in">
                                      <p:cBhvr additive="repl">
                                        <p:cTn id="924" dur="500"/>
                                        <p:tgtEl>
                                          <p:spTgt spid="1889"/>
                                        </p:tgtEl>
                                      </p:cBhvr>
                                    </p:animEffect>
                                  </p:childTnLst>
                                </p:cTn>
                              </p:par>
                            </p:childTnLst>
                          </p:cTn>
                        </p:par>
                        <p:par>
                          <p:cTn id="925" nodeType="withEffect" fill="hold">
                            <p:stCondLst>
                              <p:cond delay="500"/>
                            </p:stCondLst>
                            <p:childTnLst>
                              <p:par>
                                <p:cTn id="926" nodeType="afterEffect" fill="hold" presetClass="entr" presetID="2" presetSubtype="8">
                                  <p:childTnLst>
                                    <p:set>
                                      <p:cBhvr>
                                        <p:cTn id="927" dur="1" fill="hold">
                                          <p:stCondLst>
                                            <p:cond delay="0"/>
                                          </p:stCondLst>
                                        </p:cTn>
                                        <p:tgtEl>
                                          <p:spTgt spid="1890"/>
                                        </p:tgtEl>
                                        <p:attrNameLst>
                                          <p:attrName>style.visibility</p:attrName>
                                        </p:attrNameLst>
                                      </p:cBhvr>
                                      <p:to>
                                        <p:strVal val="visible"/>
                                      </p:to>
                                    </p:set>
                                    <p:anim calcmode="lin" valueType="num">
                                      <p:cBhvr additive="repl">
                                        <p:cTn id="928" dur="500" fill="hold"/>
                                        <p:tgtEl>
                                          <p:spTgt spid="1890"/>
                                        </p:tgtEl>
                                        <p:attrNameLst>
                                          <p:attrName>ppt_x</p:attrName>
                                        </p:attrNameLst>
                                      </p:cBhvr>
                                      <p:tavLst>
                                        <p:tav tm="0">
                                          <p:val>
                                            <p:strVal val="0-#ppt_w/2"/>
                                          </p:val>
                                        </p:tav>
                                        <p:tav tm="100000">
                                          <p:val>
                                            <p:strVal val="#ppt_x"/>
                                          </p:val>
                                        </p:tav>
                                      </p:tavLst>
                                    </p:anim>
                                    <p:anim calcmode="lin" valueType="num">
                                      <p:cBhvr additive="repl">
                                        <p:cTn id="929" dur="500" fill="hold"/>
                                        <p:tgtEl>
                                          <p:spTgt spid="1890"/>
                                        </p:tgtEl>
                                        <p:attrNameLst>
                                          <p:attrName>ppt_y</p:attrName>
                                        </p:attrNameLst>
                                      </p:cBhvr>
                                      <p:tavLst>
                                        <p:tav tm="0">
                                          <p:val>
                                            <p:strVal val="#ppt_y"/>
                                          </p:val>
                                        </p:tav>
                                        <p:tav tm="100000">
                                          <p:val>
                                            <p:strVal val="#ppt_y"/>
                                          </p:val>
                                        </p:tav>
                                      </p:tavLst>
                                    </p:anim>
                                  </p:childTnLst>
                                </p:cTn>
                              </p:par>
                            </p:childTnLst>
                          </p:cTn>
                        </p:par>
                        <p:par>
                          <p:cTn id="930" nodeType="withEffect" fill="hold">
                            <p:stCondLst>
                              <p:cond delay="1000"/>
                            </p:stCondLst>
                            <p:childTnLst>
                              <p:par>
                                <p:cTn id="931" nodeType="afterEffect" fill="hold" presetClass="entr" presetID="12" presetSubtype="8">
                                  <p:childTnLst>
                                    <p:set>
                                      <p:cBhvr>
                                        <p:cTn id="932" dur="1" fill="hold">
                                          <p:stCondLst>
                                            <p:cond delay="0"/>
                                          </p:stCondLst>
                                        </p:cTn>
                                        <p:tgtEl>
                                          <p:spTgt spid="1893"/>
                                        </p:tgtEl>
                                        <p:attrNameLst>
                                          <p:attrName>style.visibility</p:attrName>
                                        </p:attrNameLst>
                                      </p:cBhvr>
                                      <p:to>
                                        <p:strVal val="visible"/>
                                      </p:to>
                                    </p:set>
                                    <p:anim calcmode="lin" valueType="num">
                                      <p:cBhvr additive="repl">
                                        <p:cTn id="933" dur="750"/>
                                        <p:tgtEl>
                                          <p:spTgt spid="1893"/>
                                        </p:tgtEl>
                                        <p:attrNameLst>
                                          <p:attrName>ppt_x</p:attrName>
                                        </p:attrNameLst>
                                      </p:cBhvr>
                                      <p:tavLst>
                                        <p:tav tm="0">
                                          <p:val>
                                            <p:strVal val="#ppt_x-#ppt_w*1.125000"/>
                                          </p:val>
                                        </p:tav>
                                        <p:tav tm="100000">
                                          <p:val>
                                            <p:strVal val="#ppt_x"/>
                                          </p:val>
                                        </p:tav>
                                      </p:tavLst>
                                    </p:anim>
                                    <p:animEffect filter="wipe(right)" transition="in">
                                      <p:cBhvr additive="repl">
                                        <p:cTn id="934" dur="750"/>
                                        <p:tgtEl>
                                          <p:spTgt spid="18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96" name="Group 1"/>
          <p:cNvGrpSpPr/>
          <p:nvPr/>
        </p:nvGrpSpPr>
        <p:grpSpPr>
          <a:xfrm>
            <a:off x="177120" y="425160"/>
            <a:ext cx="858240" cy="659160"/>
            <a:chOff x="177120" y="425160"/>
            <a:chExt cx="858240" cy="659160"/>
          </a:xfrm>
        </p:grpSpPr>
        <p:grpSp>
          <p:nvGrpSpPr>
            <p:cNvPr id="1897" name="Group 2"/>
            <p:cNvGrpSpPr/>
            <p:nvPr/>
          </p:nvGrpSpPr>
          <p:grpSpPr>
            <a:xfrm>
              <a:off x="270360" y="425160"/>
              <a:ext cx="659520" cy="659160"/>
              <a:chOff x="270360" y="425160"/>
              <a:chExt cx="659520" cy="659160"/>
            </a:xfrm>
          </p:grpSpPr>
          <p:sp>
            <p:nvSpPr>
              <p:cNvPr id="1898"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899" name="Group 4"/>
              <p:cNvGrpSpPr/>
              <p:nvPr/>
            </p:nvGrpSpPr>
            <p:grpSpPr>
              <a:xfrm>
                <a:off x="270360" y="425160"/>
                <a:ext cx="659520" cy="659160"/>
                <a:chOff x="270360" y="425160"/>
                <a:chExt cx="659520" cy="659160"/>
              </a:xfrm>
            </p:grpSpPr>
            <p:sp>
              <p:nvSpPr>
                <p:cNvPr id="1900"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901" name="Group 6"/>
                <p:cNvGrpSpPr/>
                <p:nvPr/>
              </p:nvGrpSpPr>
              <p:grpSpPr>
                <a:xfrm>
                  <a:off x="270360" y="425160"/>
                  <a:ext cx="659520" cy="659160"/>
                  <a:chOff x="270360" y="425160"/>
                  <a:chExt cx="659520" cy="659160"/>
                </a:xfrm>
              </p:grpSpPr>
              <p:sp>
                <p:nvSpPr>
                  <p:cNvPr id="1902"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3"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4"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5"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6"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7"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8"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09"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0"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1"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2"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3"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4"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5"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6"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7"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8"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19"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0"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1"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2"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3"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4"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25"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926"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27"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28"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29"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0"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1"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2"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3"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4"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5"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6"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7"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8"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39"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0"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1"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2"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3"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4"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5"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6"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7"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8"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49"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0"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1"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2"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3"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4"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5"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6"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7"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8"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59"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60"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61"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962"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a:t>
              </a:r>
              <a:r>
                <a:rPr b="1" lang="en-US" sz="1200" spc="-1" strike="noStrike">
                  <a:solidFill>
                    <a:srgbClr val="ffffff"/>
                  </a:solidFill>
                  <a:latin typeface="方正兰亭粗黑简体"/>
                  <a:ea typeface="方正兰亭粗黑简体"/>
                </a:rPr>
                <a:t>2</a:t>
              </a:r>
              <a:endParaRPr b="0" lang="en-US" sz="1200" spc="-1" strike="noStrike">
                <a:latin typeface="Arial"/>
              </a:endParaRPr>
            </a:p>
          </p:txBody>
        </p:sp>
        <p:sp>
          <p:nvSpPr>
            <p:cNvPr id="1963"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964"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继承</a:t>
            </a:r>
            <a:endParaRPr b="0" lang="en-US" sz="1800" spc="-1" strike="noStrike">
              <a:latin typeface="Arial"/>
            </a:endParaRPr>
          </a:p>
        </p:txBody>
      </p:sp>
      <p:sp>
        <p:nvSpPr>
          <p:cNvPr id="1965" name="CustomShape 70"/>
          <p:cNvSpPr/>
          <p:nvPr/>
        </p:nvSpPr>
        <p:spPr>
          <a:xfrm>
            <a:off x="1246320" y="1187280"/>
            <a:ext cx="5810400" cy="34974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latin typeface="Calibri"/>
                <a:ea typeface="Arial"/>
              </a:rPr>
              <a:t>cl</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s </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rs</a:t>
            </a:r>
            <a:r>
              <a:rPr b="0" lang="en-US" sz="1600" spc="-1" strike="noStrike">
                <a:solidFill>
                  <a:srgbClr val="ffffff"/>
                </a:solidFill>
                <a:latin typeface="Calibri"/>
                <a:ea typeface="Arial"/>
              </a:rPr>
              <a:t>o</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f </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y(</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el</a:t>
            </a:r>
            <a:r>
              <a:rPr b="0" lang="en-US" sz="1600" spc="-1" strike="noStrike">
                <a:solidFill>
                  <a:srgbClr val="ffffff"/>
                </a:solidFill>
                <a:latin typeface="Calibri"/>
                <a:ea typeface="Arial"/>
              </a:rPr>
              <a:t>f)</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ri</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a:t>
            </a:r>
            <a:r>
              <a:rPr b="0" lang="en-US" sz="1600" spc="-1" strike="noStrike">
                <a:solidFill>
                  <a:srgbClr val="ffffff"/>
                </a:solidFill>
                <a:latin typeface="Calibri"/>
                <a:ea typeface="Arial"/>
              </a:rPr>
              <a:t>说</a:t>
            </a:r>
            <a:r>
              <a:rPr b="0" lang="en-US" sz="1600" spc="-1" strike="noStrike">
                <a:solidFill>
                  <a:srgbClr val="ffffff"/>
                </a:solidFill>
                <a:latin typeface="Calibri"/>
                <a:ea typeface="Arial"/>
              </a:rPr>
              <a:t>话</a:t>
            </a:r>
            <a:r>
              <a:rPr b="0" lang="en-US" sz="1600" spc="-1" strike="noStrike">
                <a:solidFill>
                  <a:srgbClr val="ffffff"/>
                </a:solidFill>
                <a:latin typeface="Calibri"/>
                <a:ea typeface="Arial"/>
              </a:rPr>
              <a:t>")</a:t>
            </a:r>
            <a:endParaRPr b="0" lang="en-US" sz="1600" spc="-1" strike="noStrike">
              <a:latin typeface="Arial"/>
            </a:endParaRPr>
          </a:p>
          <a:p>
            <a:pPr>
              <a:lnSpc>
                <a:spcPct val="100000"/>
              </a:lnSpc>
            </a:pPr>
            <a:r>
              <a:rPr b="0" lang="en-US" sz="1600" spc="-1" strike="noStrike">
                <a:solidFill>
                  <a:srgbClr val="ffffff"/>
                </a:solidFill>
                <a:latin typeface="Calibri"/>
                <a:ea typeface="Arial"/>
              </a:rPr>
              <a:t>cl</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s </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u</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rs</a:t>
            </a:r>
            <a:r>
              <a:rPr b="0" lang="en-US" sz="1600" spc="-1" strike="noStrike">
                <a:solidFill>
                  <a:srgbClr val="ffffff"/>
                </a:solidFill>
                <a:latin typeface="Calibri"/>
                <a:ea typeface="Arial"/>
              </a:rPr>
              <a:t>o</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f </a:t>
            </a:r>
            <a:r>
              <a:rPr b="0" lang="en-US" sz="1600" spc="-1" strike="noStrike">
                <a:solidFill>
                  <a:srgbClr val="ffffff"/>
                </a:solidFill>
                <a:latin typeface="Calibri"/>
                <a:ea typeface="Arial"/>
              </a:rPr>
              <a:t>st</a:t>
            </a:r>
            <a:r>
              <a:rPr b="0" lang="en-US" sz="1600" spc="-1" strike="noStrike">
                <a:solidFill>
                  <a:srgbClr val="ffffff"/>
                </a:solidFill>
                <a:latin typeface="Calibri"/>
                <a:ea typeface="Arial"/>
              </a:rPr>
              <a:t>u</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y(</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el</a:t>
            </a:r>
            <a:r>
              <a:rPr b="0" lang="en-US" sz="1600" spc="-1" strike="noStrike">
                <a:solidFill>
                  <a:srgbClr val="ffffff"/>
                </a:solidFill>
                <a:latin typeface="Calibri"/>
                <a:ea typeface="Arial"/>
              </a:rPr>
              <a:t>f)</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ri</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a:t>
            </a:r>
            <a:r>
              <a:rPr b="0" lang="en-US" sz="1600" spc="-1" strike="noStrike">
                <a:solidFill>
                  <a:srgbClr val="ffffff"/>
                </a:solidFill>
                <a:latin typeface="Calibri"/>
                <a:ea typeface="Arial"/>
              </a:rPr>
              <a:t>学</a:t>
            </a:r>
            <a:r>
              <a:rPr b="0" lang="en-US" sz="1600" spc="-1" strike="noStrike">
                <a:solidFill>
                  <a:srgbClr val="ffffff"/>
                </a:solidFill>
                <a:latin typeface="Calibri"/>
                <a:ea typeface="Arial"/>
              </a:rPr>
              <a:t>习</a:t>
            </a:r>
            <a:r>
              <a:rPr b="0" lang="en-US" sz="1600" spc="-1" strike="noStrike">
                <a:solidFill>
                  <a:srgbClr val="ffffff"/>
                </a:solidFill>
                <a:latin typeface="Calibri"/>
                <a:ea typeface="Arial"/>
              </a:rPr>
              <a:t>")</a:t>
            </a:r>
            <a:endParaRPr b="0" lang="en-US" sz="1600" spc="-1" strike="noStrike">
              <a:latin typeface="Arial"/>
            </a:endParaRPr>
          </a:p>
          <a:p>
            <a:pPr>
              <a:lnSpc>
                <a:spcPct val="100000"/>
              </a:lnSpc>
            </a:pPr>
            <a:r>
              <a:rPr b="0" lang="en-US" sz="1600" spc="-1" strike="noStrike">
                <a:solidFill>
                  <a:srgbClr val="ffffff"/>
                </a:solidFill>
                <a:latin typeface="Calibri"/>
                <a:ea typeface="Arial"/>
              </a:rPr>
              <a:t>cl</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s </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c</a:t>
            </a:r>
            <a:r>
              <a:rPr b="0" lang="en-US" sz="1600" spc="-1" strike="noStrike">
                <a:solidFill>
                  <a:srgbClr val="ffffff"/>
                </a:solidFill>
                <a:latin typeface="Calibri"/>
                <a:ea typeface="Arial"/>
              </a:rPr>
              <a:t>h</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r(</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rs</a:t>
            </a:r>
            <a:r>
              <a:rPr b="0" lang="en-US" sz="1600" spc="-1" strike="noStrike">
                <a:solidFill>
                  <a:srgbClr val="ffffff"/>
                </a:solidFill>
                <a:latin typeface="Calibri"/>
                <a:ea typeface="Arial"/>
              </a:rPr>
              <a:t>o</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f </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c</a:t>
            </a:r>
            <a:r>
              <a:rPr b="0" lang="en-US" sz="1600" spc="-1" strike="noStrike">
                <a:solidFill>
                  <a:srgbClr val="ffffff"/>
                </a:solidFill>
                <a:latin typeface="Calibri"/>
                <a:ea typeface="Arial"/>
              </a:rPr>
              <a:t>h</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el</a:t>
            </a:r>
            <a:r>
              <a:rPr b="0" lang="en-US" sz="1600" spc="-1" strike="noStrike">
                <a:solidFill>
                  <a:srgbClr val="ffffff"/>
                </a:solidFill>
                <a:latin typeface="Calibri"/>
                <a:ea typeface="Arial"/>
              </a:rPr>
              <a:t>f)</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p</a:t>
            </a:r>
            <a:r>
              <a:rPr b="0" lang="en-US" sz="1600" spc="-1" strike="noStrike">
                <a:solidFill>
                  <a:srgbClr val="ffffff"/>
                </a:solidFill>
                <a:latin typeface="Calibri"/>
                <a:ea typeface="Arial"/>
              </a:rPr>
              <a:t>ri</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a:t>
            </a:r>
            <a:r>
              <a:rPr b="0" lang="en-US" sz="1600" spc="-1" strike="noStrike">
                <a:solidFill>
                  <a:srgbClr val="ffffff"/>
                </a:solidFill>
                <a:latin typeface="Calibri"/>
                <a:ea typeface="Arial"/>
              </a:rPr>
              <a:t>讲</a:t>
            </a:r>
            <a:r>
              <a:rPr b="0" lang="en-US" sz="1600" spc="-1" strike="noStrike">
                <a:solidFill>
                  <a:srgbClr val="ffffff"/>
                </a:solidFill>
                <a:latin typeface="Calibri"/>
                <a:ea typeface="Arial"/>
              </a:rPr>
              <a:t>课</a:t>
            </a:r>
            <a:r>
              <a:rPr b="0" lang="en-US" sz="1600" spc="-1" strike="noStrike">
                <a:solidFill>
                  <a:srgbClr val="ffffff"/>
                </a:solidFill>
                <a:latin typeface="Calibri"/>
                <a:ea typeface="Arial"/>
              </a:rPr>
              <a:t>")</a:t>
            </a:r>
            <a:endParaRPr b="0" lang="en-US" sz="1600" spc="-1" strike="noStrike">
              <a:latin typeface="Arial"/>
            </a:endParaRPr>
          </a:p>
          <a:p>
            <a:pPr>
              <a:lnSpc>
                <a:spcPct val="100000"/>
              </a:lnSpc>
            </a:pP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创</a:t>
            </a:r>
            <a:r>
              <a:rPr b="0" lang="en-US" sz="1600" spc="-1" strike="noStrike">
                <a:solidFill>
                  <a:srgbClr val="ffffff"/>
                </a:solidFill>
                <a:latin typeface="Calibri"/>
                <a:ea typeface="Arial"/>
              </a:rPr>
              <a:t>建</a:t>
            </a:r>
            <a:r>
              <a:rPr b="0" lang="en-US" sz="1600" spc="-1" strike="noStrike">
                <a:solidFill>
                  <a:srgbClr val="ffffff"/>
                </a:solidFill>
                <a:latin typeface="Calibri"/>
                <a:ea typeface="Arial"/>
              </a:rPr>
              <a:t>子</a:t>
            </a:r>
            <a:r>
              <a:rPr b="0" lang="en-US" sz="1600" spc="-1" strike="noStrike">
                <a:solidFill>
                  <a:srgbClr val="ffffff"/>
                </a:solidFill>
                <a:latin typeface="Calibri"/>
                <a:ea typeface="Arial"/>
              </a:rPr>
              <a:t>类</a:t>
            </a:r>
            <a:r>
              <a:rPr b="0" lang="en-US" sz="1600" spc="-1" strike="noStrike">
                <a:solidFill>
                  <a:srgbClr val="ffffff"/>
                </a:solidFill>
                <a:latin typeface="Calibri"/>
                <a:ea typeface="Arial"/>
              </a:rPr>
              <a:t>型</a:t>
            </a:r>
            <a:r>
              <a:rPr b="0" lang="en-US" sz="1600" spc="-1" strike="noStrike">
                <a:solidFill>
                  <a:srgbClr val="ffffff"/>
                </a:solidFill>
                <a:latin typeface="Calibri"/>
                <a:ea typeface="Arial"/>
              </a:rPr>
              <a:t>对</a:t>
            </a:r>
            <a:r>
              <a:rPr b="0" lang="en-US" sz="1600" spc="-1" strike="noStrike">
                <a:solidFill>
                  <a:srgbClr val="ffffff"/>
                </a:solidFill>
                <a:latin typeface="Calibri"/>
                <a:ea typeface="Arial"/>
              </a:rPr>
              <a:t>象</a:t>
            </a:r>
            <a:r>
              <a:rPr b="0" lang="en-US" sz="1600" spc="-1" strike="noStrike">
                <a:solidFill>
                  <a:srgbClr val="ffffff"/>
                </a:solidFill>
                <a:latin typeface="Calibri"/>
                <a:ea typeface="Arial"/>
              </a:rPr>
              <a:t>,</a:t>
            </a:r>
            <a:r>
              <a:rPr b="0" lang="en-US" sz="1600" spc="-1" strike="noStrike">
                <a:solidFill>
                  <a:srgbClr val="ffffff"/>
                </a:solidFill>
                <a:latin typeface="Calibri"/>
                <a:ea typeface="Arial"/>
              </a:rPr>
              <a:t>能</a:t>
            </a:r>
            <a:r>
              <a:rPr b="0" lang="en-US" sz="1600" spc="-1" strike="noStrike">
                <a:solidFill>
                  <a:srgbClr val="ffffff"/>
                </a:solidFill>
                <a:latin typeface="Calibri"/>
                <a:ea typeface="Arial"/>
              </a:rPr>
              <a:t>访</a:t>
            </a:r>
            <a:r>
              <a:rPr b="0" lang="en-US" sz="1600" spc="-1" strike="noStrike">
                <a:solidFill>
                  <a:srgbClr val="ffffff"/>
                </a:solidFill>
                <a:latin typeface="Calibri"/>
                <a:ea typeface="Arial"/>
              </a:rPr>
              <a:t>问</a:t>
            </a:r>
            <a:r>
              <a:rPr b="0" lang="en-US" sz="1600" spc="-1" strike="noStrike">
                <a:solidFill>
                  <a:srgbClr val="ffffff"/>
                </a:solidFill>
                <a:latin typeface="Calibri"/>
                <a:ea typeface="Arial"/>
              </a:rPr>
              <a:t>父</a:t>
            </a:r>
            <a:r>
              <a:rPr b="0" lang="en-US" sz="1600" spc="-1" strike="noStrike">
                <a:solidFill>
                  <a:srgbClr val="ffffff"/>
                </a:solidFill>
                <a:latin typeface="Calibri"/>
                <a:ea typeface="Arial"/>
              </a:rPr>
              <a:t>类</a:t>
            </a:r>
            <a:r>
              <a:rPr b="0" lang="en-US" sz="1600" spc="-1" strike="noStrike">
                <a:solidFill>
                  <a:srgbClr val="ffffff"/>
                </a:solidFill>
                <a:latin typeface="Calibri"/>
                <a:ea typeface="Arial"/>
              </a:rPr>
              <a:t>型</a:t>
            </a:r>
            <a:r>
              <a:rPr b="0" lang="en-US" sz="1600" spc="-1" strike="noStrike">
                <a:solidFill>
                  <a:srgbClr val="ffffff"/>
                </a:solidFill>
                <a:latin typeface="Calibri"/>
                <a:ea typeface="Arial"/>
              </a:rPr>
              <a:t>成</a:t>
            </a:r>
            <a:r>
              <a:rPr b="0" lang="en-US" sz="1600" spc="-1" strike="noStrike">
                <a:solidFill>
                  <a:srgbClr val="ffffff"/>
                </a:solidFill>
                <a:latin typeface="Calibri"/>
                <a:ea typeface="Arial"/>
              </a:rPr>
              <a:t>员</a:t>
            </a:r>
            <a:r>
              <a:rPr b="0" lang="en-US" sz="1600" spc="-1" strike="noStrike">
                <a:solidFill>
                  <a:srgbClr val="ffffff"/>
                </a:solidFill>
                <a:latin typeface="Calibri"/>
                <a:ea typeface="Arial"/>
              </a:rPr>
              <a:t>,</a:t>
            </a:r>
            <a:r>
              <a:rPr b="0" lang="en-US" sz="1600" spc="-1" strike="noStrike">
                <a:solidFill>
                  <a:srgbClr val="ffffff"/>
                </a:solidFill>
                <a:latin typeface="Calibri"/>
                <a:ea typeface="Arial"/>
              </a:rPr>
              <a:t>还</a:t>
            </a:r>
            <a:r>
              <a:rPr b="0" lang="en-US" sz="1600" spc="-1" strike="noStrike">
                <a:solidFill>
                  <a:srgbClr val="ffffff"/>
                </a:solidFill>
                <a:latin typeface="Calibri"/>
                <a:ea typeface="Arial"/>
              </a:rPr>
              <a:t>能</a:t>
            </a:r>
            <a:r>
              <a:rPr b="0" lang="en-US" sz="1600" spc="-1" strike="noStrike">
                <a:solidFill>
                  <a:srgbClr val="ffffff"/>
                </a:solidFill>
                <a:latin typeface="Calibri"/>
                <a:ea typeface="Arial"/>
              </a:rPr>
              <a:t>访</a:t>
            </a:r>
            <a:r>
              <a:rPr b="0" lang="en-US" sz="1600" spc="-1" strike="noStrike">
                <a:solidFill>
                  <a:srgbClr val="ffffff"/>
                </a:solidFill>
                <a:latin typeface="Calibri"/>
                <a:ea typeface="Arial"/>
              </a:rPr>
              <a:t>自</a:t>
            </a:r>
            <a:r>
              <a:rPr b="0" lang="en-US" sz="1600" spc="-1" strike="noStrike">
                <a:solidFill>
                  <a:srgbClr val="ffffff"/>
                </a:solidFill>
                <a:latin typeface="Calibri"/>
                <a:ea typeface="Arial"/>
              </a:rPr>
              <a:t>身</a:t>
            </a:r>
            <a:r>
              <a:rPr b="0" lang="en-US" sz="1600" spc="-1" strike="noStrike">
                <a:solidFill>
                  <a:srgbClr val="ffffff"/>
                </a:solidFill>
                <a:latin typeface="Calibri"/>
                <a:ea typeface="Arial"/>
              </a:rPr>
              <a:t>成</a:t>
            </a:r>
            <a:r>
              <a:rPr b="0" lang="en-US" sz="1600" spc="-1" strike="noStrike">
                <a:solidFill>
                  <a:srgbClr val="ffffff"/>
                </a:solidFill>
                <a:latin typeface="Calibri"/>
                <a:ea typeface="Arial"/>
              </a:rPr>
              <a:t>员</a:t>
            </a:r>
            <a:endParaRPr b="0" lang="en-US" sz="1600" spc="-1" strike="noStrike">
              <a:latin typeface="Arial"/>
            </a:endParaRPr>
          </a:p>
          <a:p>
            <a:pPr>
              <a:lnSpc>
                <a:spcPct val="100000"/>
              </a:lnSpc>
            </a:pP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0</a:t>
            </a:r>
            <a:r>
              <a:rPr b="0" lang="en-US" sz="1600" spc="-1" strike="noStrike">
                <a:solidFill>
                  <a:srgbClr val="ffffff"/>
                </a:solidFill>
                <a:latin typeface="Calibri"/>
                <a:ea typeface="Arial"/>
              </a:rPr>
              <a:t>1 </a:t>
            </a:r>
            <a:r>
              <a:rPr b="0" lang="en-US" sz="1600" spc="-1" strike="noStrike">
                <a:solidFill>
                  <a:srgbClr val="ffffff"/>
                </a:solidFill>
                <a:latin typeface="Calibri"/>
                <a:ea typeface="Arial"/>
              </a:rPr>
              <a:t>= </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u</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e</a:t>
            </a:r>
            <a:r>
              <a:rPr b="0" lang="en-US" sz="1600" spc="-1" strike="noStrike">
                <a:solidFill>
                  <a:srgbClr val="ffffff"/>
                </a:solidFill>
                <a:latin typeface="Calibri"/>
                <a:ea typeface="Arial"/>
              </a:rPr>
              <a:t>n</a:t>
            </a:r>
            <a:r>
              <a:rPr b="0" lang="en-US" sz="1600" spc="-1" strike="noStrike">
                <a:solidFill>
                  <a:srgbClr val="ffffff"/>
                </a:solidFill>
                <a:latin typeface="Calibri"/>
                <a:ea typeface="Arial"/>
              </a:rPr>
              <a:t>t(</a:t>
            </a:r>
            <a:r>
              <a:rPr b="0" lang="en-US" sz="1600" spc="-1" strike="noStrike">
                <a:solidFill>
                  <a:srgbClr val="ffffff"/>
                </a:solidFill>
                <a:latin typeface="Calibri"/>
                <a:ea typeface="Arial"/>
              </a:rPr>
              <a:t>)</a:t>
            </a:r>
            <a:endParaRPr b="0" lang="en-US" sz="1600" spc="-1" strike="noStrike">
              <a:latin typeface="Arial"/>
            </a:endParaRPr>
          </a:p>
          <a:p>
            <a:pPr>
              <a:lnSpc>
                <a:spcPct val="100000"/>
              </a:lnSpc>
            </a:pP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0</a:t>
            </a:r>
            <a:r>
              <a:rPr b="0" lang="en-US" sz="1600" spc="-1" strike="noStrike">
                <a:solidFill>
                  <a:srgbClr val="ffffff"/>
                </a:solidFill>
                <a:latin typeface="Calibri"/>
                <a:ea typeface="Arial"/>
              </a:rPr>
              <a:t>1.</a:t>
            </a: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a</a:t>
            </a:r>
            <a:r>
              <a:rPr b="0" lang="en-US" sz="1600" spc="-1" strike="noStrike">
                <a:solidFill>
                  <a:srgbClr val="ffffff"/>
                </a:solidFill>
                <a:latin typeface="Calibri"/>
                <a:ea typeface="Arial"/>
              </a:rPr>
              <a:t>y(</a:t>
            </a:r>
            <a:r>
              <a:rPr b="0" lang="en-US" sz="1600" spc="-1" strike="noStrike">
                <a:solidFill>
                  <a:srgbClr val="ffffff"/>
                </a:solidFill>
                <a:latin typeface="Calibri"/>
                <a:ea typeface="Arial"/>
              </a:rPr>
              <a:t>)</a:t>
            </a:r>
            <a:endParaRPr b="0" lang="en-US" sz="1600" spc="-1" strike="noStrike">
              <a:latin typeface="Arial"/>
            </a:endParaRPr>
          </a:p>
          <a:p>
            <a:pPr>
              <a:lnSpc>
                <a:spcPct val="100000"/>
              </a:lnSpc>
            </a:pPr>
            <a:r>
              <a:rPr b="0" lang="en-US" sz="1600" spc="-1" strike="noStrike">
                <a:solidFill>
                  <a:srgbClr val="ffffff"/>
                </a:solidFill>
                <a:latin typeface="Calibri"/>
                <a:ea typeface="Arial"/>
              </a:rPr>
              <a:t>s</a:t>
            </a:r>
            <a:r>
              <a:rPr b="0" lang="en-US" sz="1600" spc="-1" strike="noStrike">
                <a:solidFill>
                  <a:srgbClr val="ffffff"/>
                </a:solidFill>
                <a:latin typeface="Calibri"/>
                <a:ea typeface="Arial"/>
              </a:rPr>
              <a:t>0</a:t>
            </a:r>
            <a:r>
              <a:rPr b="0" lang="en-US" sz="1600" spc="-1" strike="noStrike">
                <a:solidFill>
                  <a:srgbClr val="ffffff"/>
                </a:solidFill>
                <a:latin typeface="Calibri"/>
                <a:ea typeface="Arial"/>
              </a:rPr>
              <a:t>1.</a:t>
            </a:r>
            <a:r>
              <a:rPr b="0" lang="en-US" sz="1600" spc="-1" strike="noStrike">
                <a:solidFill>
                  <a:srgbClr val="ffffff"/>
                </a:solidFill>
                <a:latin typeface="Calibri"/>
                <a:ea typeface="Arial"/>
              </a:rPr>
              <a:t>st</a:t>
            </a:r>
            <a:r>
              <a:rPr b="0" lang="en-US" sz="1600" spc="-1" strike="noStrike">
                <a:solidFill>
                  <a:srgbClr val="ffffff"/>
                </a:solidFill>
                <a:latin typeface="Calibri"/>
                <a:ea typeface="Arial"/>
              </a:rPr>
              <a:t>u</a:t>
            </a:r>
            <a:r>
              <a:rPr b="0" lang="en-US" sz="1600" spc="-1" strike="noStrike">
                <a:solidFill>
                  <a:srgbClr val="ffffff"/>
                </a:solidFill>
                <a:latin typeface="Calibri"/>
                <a:ea typeface="Arial"/>
              </a:rPr>
              <a:t>d</a:t>
            </a:r>
            <a:r>
              <a:rPr b="0" lang="en-US" sz="1600" spc="-1" strike="noStrike">
                <a:solidFill>
                  <a:srgbClr val="ffffff"/>
                </a:solidFill>
                <a:latin typeface="Calibri"/>
                <a:ea typeface="Arial"/>
              </a:rPr>
              <a:t>y(</a:t>
            </a:r>
            <a:r>
              <a:rPr b="0" lang="en-US" sz="1600" spc="-1" strike="noStrike">
                <a:solidFill>
                  <a:srgbClr val="ffffff"/>
                </a:solidFill>
                <a:latin typeface="Calibri"/>
                <a:ea typeface="Arial"/>
              </a:rPr>
              <a:t>)</a:t>
            </a:r>
            <a:endParaRPr b="0" lang="en-US" sz="1600" spc="-1" strike="noStrike">
              <a:latin typeface="Arial"/>
            </a:endParaRPr>
          </a:p>
        </p:txBody>
      </p:sp>
    </p:spTree>
  </p:cSld>
  <p:timing>
    <p:tnLst>
      <p:par>
        <p:cTn id="935" dur="indefinite" restart="never" nodeType="tmRoot">
          <p:childTnLst>
            <p:seq>
              <p:cTn id="936" dur="indefinite" nodeType="mainSeq">
                <p:childTnLst>
                  <p:par>
                    <p:cTn id="937" nodeType="clickEffect" fill="hold">
                      <p:stCondLst>
                        <p:cond delay="indefinite"/>
                      </p:stCondLst>
                      <p:childTnLst>
                        <p:par>
                          <p:cTn id="938" nodeType="afterEffect" fill="hold">
                            <p:stCondLst>
                              <p:cond delay="0"/>
                            </p:stCondLst>
                            <p:childTnLst>
                              <p:par>
                                <p:cTn id="939" nodeType="clickEffect" fill="hold" presetClass="entr" presetID="53">
                                  <p:childTnLst>
                                    <p:set>
                                      <p:cBhvr>
                                        <p:cTn id="940" dur="1" fill="hold">
                                          <p:stCondLst>
                                            <p:cond delay="0"/>
                                          </p:stCondLst>
                                        </p:cTn>
                                        <p:tgtEl>
                                          <p:spTgt spid="1896"/>
                                        </p:tgtEl>
                                        <p:attrNameLst>
                                          <p:attrName>style.visibility</p:attrName>
                                        </p:attrNameLst>
                                      </p:cBhvr>
                                      <p:to>
                                        <p:strVal val="visible"/>
                                      </p:to>
                                    </p:set>
                                    <p:anim calcmode="lin" valueType="num">
                                      <p:cBhvr additive="repl">
                                        <p:cTn id="941" dur="500" fill="hold"/>
                                        <p:tgtEl>
                                          <p:spTgt spid="1896"/>
                                        </p:tgtEl>
                                        <p:attrNameLst>
                                          <p:attrName>ppt_w</p:attrName>
                                        </p:attrNameLst>
                                      </p:cBhvr>
                                      <p:tavLst>
                                        <p:tav tm="0">
                                          <p:val>
                                            <p:fltVal val="0"/>
                                          </p:val>
                                        </p:tav>
                                        <p:tav tm="100000">
                                          <p:val>
                                            <p:strVal val="#ppt_w"/>
                                          </p:val>
                                        </p:tav>
                                      </p:tavLst>
                                    </p:anim>
                                    <p:anim calcmode="lin" valueType="num">
                                      <p:cBhvr additive="repl">
                                        <p:cTn id="942" dur="500" fill="hold"/>
                                        <p:tgtEl>
                                          <p:spTgt spid="1896"/>
                                        </p:tgtEl>
                                        <p:attrNameLst>
                                          <p:attrName>ppt_h</p:attrName>
                                        </p:attrNameLst>
                                      </p:cBhvr>
                                      <p:tavLst>
                                        <p:tav tm="0">
                                          <p:val>
                                            <p:fltVal val="0"/>
                                          </p:val>
                                        </p:tav>
                                        <p:tav tm="100000">
                                          <p:val>
                                            <p:strVal val="#ppt_h"/>
                                          </p:val>
                                        </p:tav>
                                      </p:tavLst>
                                    </p:anim>
                                    <p:animEffect filter="fade" transition="in">
                                      <p:cBhvr additive="repl">
                                        <p:cTn id="943" dur="500"/>
                                        <p:tgtEl>
                                          <p:spTgt spid="1896"/>
                                        </p:tgtEl>
                                      </p:cBhvr>
                                    </p:animEffect>
                                  </p:childTnLst>
                                </p:cTn>
                              </p:par>
                            </p:childTnLst>
                          </p:cTn>
                        </p:par>
                      </p:childTnLst>
                    </p:cTn>
                  </p:par>
                  <p:par>
                    <p:cTn id="944" nodeType="clickEffect" fill="hold">
                      <p:stCondLst>
                        <p:cond delay="indefinite"/>
                      </p:stCondLst>
                      <p:childTnLst>
                        <p:par>
                          <p:cTn id="945" nodeType="withEffect" fill="hold">
                            <p:stCondLst>
                              <p:cond delay="indefinite"/>
                            </p:stCondLst>
                          </p:cTn>
                        </p:par>
                        <p:par>
                          <p:cTn id="946" nodeType="afterEffect" fill="hold">
                            <p:stCondLst>
                              <p:cond delay="indefinite"/>
                            </p:stCondLst>
                            <p:childTnLst>
                              <p:par>
                                <p:cTn id="947" nodeType="clickEffect" fill="hold" presetClass="entr" presetID="22" presetSubtype="8">
                                  <p:childTnLst>
                                    <p:set>
                                      <p:cBhvr>
                                        <p:cTn id="948" dur="1" fill="hold">
                                          <p:stCondLst>
                                            <p:cond delay="0"/>
                                          </p:stCondLst>
                                        </p:cTn>
                                        <p:tgtEl>
                                          <p:spTgt spid="1964"/>
                                        </p:tgtEl>
                                        <p:attrNameLst>
                                          <p:attrName>style.visibility</p:attrName>
                                        </p:attrNameLst>
                                      </p:cBhvr>
                                      <p:to>
                                        <p:strVal val="visible"/>
                                      </p:to>
                                    </p:set>
                                    <p:animEffect filter="wipe(left)" transition="in">
                                      <p:cBhvr additive="repl">
                                        <p:cTn id="949" dur="500"/>
                                        <p:tgtEl>
                                          <p:spTgt spid="196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66" name="Group 1"/>
          <p:cNvGrpSpPr/>
          <p:nvPr/>
        </p:nvGrpSpPr>
        <p:grpSpPr>
          <a:xfrm>
            <a:off x="177120" y="425160"/>
            <a:ext cx="858240" cy="659160"/>
            <a:chOff x="177120" y="425160"/>
            <a:chExt cx="858240" cy="659160"/>
          </a:xfrm>
        </p:grpSpPr>
        <p:grpSp>
          <p:nvGrpSpPr>
            <p:cNvPr id="1967" name="Group 2"/>
            <p:cNvGrpSpPr/>
            <p:nvPr/>
          </p:nvGrpSpPr>
          <p:grpSpPr>
            <a:xfrm>
              <a:off x="270360" y="425160"/>
              <a:ext cx="659520" cy="659160"/>
              <a:chOff x="270360" y="425160"/>
              <a:chExt cx="659520" cy="659160"/>
            </a:xfrm>
          </p:grpSpPr>
          <p:sp>
            <p:nvSpPr>
              <p:cNvPr id="1968"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969" name="Group 4"/>
              <p:cNvGrpSpPr/>
              <p:nvPr/>
            </p:nvGrpSpPr>
            <p:grpSpPr>
              <a:xfrm>
                <a:off x="270360" y="425160"/>
                <a:ext cx="659520" cy="659160"/>
                <a:chOff x="270360" y="425160"/>
                <a:chExt cx="659520" cy="659160"/>
              </a:xfrm>
            </p:grpSpPr>
            <p:sp>
              <p:nvSpPr>
                <p:cNvPr id="1970"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971" name="Group 6"/>
                <p:cNvGrpSpPr/>
                <p:nvPr/>
              </p:nvGrpSpPr>
              <p:grpSpPr>
                <a:xfrm>
                  <a:off x="270360" y="425160"/>
                  <a:ext cx="659520" cy="659160"/>
                  <a:chOff x="270360" y="425160"/>
                  <a:chExt cx="659520" cy="659160"/>
                </a:xfrm>
              </p:grpSpPr>
              <p:sp>
                <p:nvSpPr>
                  <p:cNvPr id="1972"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3"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4"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5"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6"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7"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8"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79"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0"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1"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2"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3"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4"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5"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6"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7"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8"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89"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0"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1"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2"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3"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4"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995"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996"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97"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98"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999"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0"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1"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2"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3"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4"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5"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6"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7"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8"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09"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0"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1"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2"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3"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4"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5"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6"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7"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8"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19"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0"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1"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2"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3"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4"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5"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6"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7"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8"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29"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30"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31"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032"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02</a:t>
              </a:r>
              <a:endParaRPr b="0" lang="en-US" sz="1200" spc="-1" strike="noStrike">
                <a:latin typeface="Arial"/>
              </a:endParaRPr>
            </a:p>
          </p:txBody>
        </p:sp>
        <p:sp>
          <p:nvSpPr>
            <p:cNvPr id="2033"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034"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继承</a:t>
            </a:r>
            <a:endParaRPr b="0" lang="en-US" sz="1800" spc="-1" strike="noStrike">
              <a:latin typeface="Arial"/>
            </a:endParaRPr>
          </a:p>
        </p:txBody>
      </p:sp>
      <p:sp>
        <p:nvSpPr>
          <p:cNvPr id="2035" name="CustomShape 70"/>
          <p:cNvSpPr/>
          <p:nvPr/>
        </p:nvSpPr>
        <p:spPr>
          <a:xfrm>
            <a:off x="2473560" y="1274760"/>
            <a:ext cx="4649760" cy="1550520"/>
          </a:xfrm>
          <a:prstGeom prst="rect">
            <a:avLst/>
          </a:prstGeom>
          <a:noFill/>
          <a:ln w="9360">
            <a:noFill/>
          </a:ln>
        </p:spPr>
        <p:style>
          <a:lnRef idx="0"/>
          <a:fillRef idx="0"/>
          <a:effectRef idx="0"/>
          <a:fontRef idx="minor"/>
        </p:style>
        <p:txBody>
          <a:bodyPr lIns="90000" rIns="90000" tIns="45000" bIns="45000"/>
          <a:p>
            <a:pPr>
              <a:lnSpc>
                <a:spcPct val="100000"/>
              </a:lnSpc>
              <a:spcBef>
                <a:spcPts val="320"/>
              </a:spcBef>
            </a:pPr>
            <a:r>
              <a:rPr b="0" lang="en-US" sz="1600" spc="-1" strike="noStrike">
                <a:solidFill>
                  <a:srgbClr val="ffffff"/>
                </a:solidFill>
                <a:latin typeface="Arial"/>
                <a:ea typeface="Arial"/>
              </a:rPr>
              <a:t>继承有这样一种能力：它可以使用父类的所有功能，并在无需重新编写原来的类的情况下对这些功能进行扩展。继承的作用就是抽象具体事物</a:t>
            </a:r>
            <a:r>
              <a:rPr b="0" lang="en-US" sz="1600" spc="-1" strike="noStrike">
                <a:solidFill>
                  <a:srgbClr val="ffffff"/>
                </a:solidFill>
                <a:latin typeface="Arial"/>
                <a:ea typeface="Arial"/>
              </a:rPr>
              <a:t>,</a:t>
            </a:r>
            <a:r>
              <a:rPr b="0" lang="en-US" sz="1600" spc="-1" strike="noStrike">
                <a:solidFill>
                  <a:srgbClr val="ffffff"/>
                </a:solidFill>
                <a:latin typeface="Arial"/>
                <a:ea typeface="Arial"/>
              </a:rPr>
              <a:t>统一概念</a:t>
            </a:r>
            <a:r>
              <a:rPr b="0" lang="en-US" sz="1600" spc="-1" strike="noStrike">
                <a:solidFill>
                  <a:srgbClr val="ffffff"/>
                </a:solidFill>
                <a:latin typeface="Arial"/>
                <a:ea typeface="Arial"/>
              </a:rPr>
              <a:t>(</a:t>
            </a:r>
            <a:r>
              <a:rPr b="0" lang="en-US" sz="1600" spc="-1" strike="noStrike">
                <a:solidFill>
                  <a:srgbClr val="ffffff"/>
                </a:solidFill>
                <a:latin typeface="Arial"/>
                <a:ea typeface="Arial"/>
              </a:rPr>
              <a:t>约束子类</a:t>
            </a:r>
            <a:r>
              <a:rPr b="0" lang="en-US" sz="1600" spc="-1" strike="noStrike">
                <a:solidFill>
                  <a:srgbClr val="ffffff"/>
                </a:solidFill>
                <a:latin typeface="Arial"/>
                <a:ea typeface="Arial"/>
              </a:rPr>
              <a:t>),</a:t>
            </a:r>
            <a:r>
              <a:rPr b="0" lang="en-US" sz="1600" spc="-1" strike="noStrike">
                <a:solidFill>
                  <a:srgbClr val="ffffff"/>
                </a:solidFill>
                <a:latin typeface="Arial"/>
                <a:ea typeface="Arial"/>
              </a:rPr>
              <a:t>隔离变化。由继承我们还可以引申出以下面向对象设计原则，再次我通过实际代码案例进行讲解：</a:t>
            </a:r>
            <a:endParaRPr b="0" lang="en-US" sz="1600" spc="-1" strike="noStrike">
              <a:latin typeface="Arial"/>
            </a:endParaRPr>
          </a:p>
        </p:txBody>
      </p:sp>
      <p:sp>
        <p:nvSpPr>
          <p:cNvPr id="2036" name="CustomShape 71"/>
          <p:cNvSpPr/>
          <p:nvPr/>
        </p:nvSpPr>
        <p:spPr>
          <a:xfrm>
            <a:off x="1015200" y="2916720"/>
            <a:ext cx="502920" cy="502920"/>
          </a:xfrm>
          <a:prstGeom prst="diamond">
            <a:avLst/>
          </a:prstGeom>
          <a:solidFill>
            <a:srgbClr val="ffffff">
              <a:alpha val="51000"/>
            </a:srgbClr>
          </a:solidFill>
          <a:ln w="25560">
            <a:noFill/>
          </a:ln>
        </p:spPr>
        <p:style>
          <a:lnRef idx="0"/>
          <a:fillRef idx="0"/>
          <a:effectRef idx="0"/>
          <a:fontRef idx="minor"/>
        </p:style>
      </p:sp>
      <p:sp>
        <p:nvSpPr>
          <p:cNvPr id="2037" name="CustomShape 72"/>
          <p:cNvSpPr/>
          <p:nvPr/>
        </p:nvSpPr>
        <p:spPr>
          <a:xfrm>
            <a:off x="1877760" y="1803600"/>
            <a:ext cx="502920" cy="502920"/>
          </a:xfrm>
          <a:prstGeom prst="diamond">
            <a:avLst/>
          </a:prstGeom>
          <a:solidFill>
            <a:srgbClr val="ffffff">
              <a:alpha val="51000"/>
            </a:srgbClr>
          </a:solidFill>
          <a:ln w="25560">
            <a:noFill/>
          </a:ln>
        </p:spPr>
        <p:style>
          <a:lnRef idx="0"/>
          <a:fillRef idx="0"/>
          <a:effectRef idx="0"/>
          <a:fontRef idx="minor"/>
        </p:style>
      </p:sp>
      <p:sp>
        <p:nvSpPr>
          <p:cNvPr id="2038" name="CustomShape 73"/>
          <p:cNvSpPr/>
          <p:nvPr/>
        </p:nvSpPr>
        <p:spPr>
          <a:xfrm>
            <a:off x="163800" y="1802160"/>
            <a:ext cx="502920" cy="504360"/>
          </a:xfrm>
          <a:prstGeom prst="diamond">
            <a:avLst/>
          </a:prstGeom>
          <a:solidFill>
            <a:srgbClr val="ffffff">
              <a:alpha val="51000"/>
            </a:srgbClr>
          </a:solidFill>
          <a:ln w="25560">
            <a:noFill/>
          </a:ln>
        </p:spPr>
        <p:style>
          <a:lnRef idx="0"/>
          <a:fillRef idx="0"/>
          <a:effectRef idx="0"/>
          <a:fontRef idx="minor"/>
        </p:style>
      </p:sp>
      <p:sp>
        <p:nvSpPr>
          <p:cNvPr id="2039" name="CustomShape 74"/>
          <p:cNvSpPr/>
          <p:nvPr/>
        </p:nvSpPr>
        <p:spPr>
          <a:xfrm>
            <a:off x="1015200" y="994320"/>
            <a:ext cx="502920" cy="504360"/>
          </a:xfrm>
          <a:prstGeom prst="diamond">
            <a:avLst/>
          </a:prstGeom>
          <a:solidFill>
            <a:srgbClr val="ffffff">
              <a:alpha val="51000"/>
            </a:srgbClr>
          </a:solidFill>
          <a:ln w="25560">
            <a:noFill/>
          </a:ln>
        </p:spPr>
        <p:style>
          <a:lnRef idx="0"/>
          <a:fillRef idx="0"/>
          <a:effectRef idx="0"/>
          <a:fontRef idx="minor"/>
        </p:style>
      </p:sp>
      <p:grpSp>
        <p:nvGrpSpPr>
          <p:cNvPr id="2040" name="Group 75"/>
          <p:cNvGrpSpPr/>
          <p:nvPr/>
        </p:nvGrpSpPr>
        <p:grpSpPr>
          <a:xfrm>
            <a:off x="263880" y="1151280"/>
            <a:ext cx="2016720" cy="2016720"/>
            <a:chOff x="263880" y="1151280"/>
            <a:chExt cx="2016720" cy="2016720"/>
          </a:xfrm>
        </p:grpSpPr>
        <p:sp>
          <p:nvSpPr>
            <p:cNvPr id="2041" name="CustomShape 76"/>
            <p:cNvSpPr/>
            <p:nvPr/>
          </p:nvSpPr>
          <p:spPr>
            <a:xfrm>
              <a:off x="263880" y="1151280"/>
              <a:ext cx="2016720" cy="2016720"/>
            </a:xfrm>
            <a:prstGeom prst="diamond">
              <a:avLst/>
            </a:prstGeom>
            <a:solidFill>
              <a:srgbClr val="ffffff">
                <a:alpha val="51000"/>
              </a:srgbClr>
            </a:solidFill>
            <a:ln w="25560">
              <a:noFill/>
            </a:ln>
          </p:spPr>
          <p:style>
            <a:lnRef idx="0"/>
            <a:fillRef idx="0"/>
            <a:effectRef idx="0"/>
            <a:fontRef idx="minor"/>
          </p:style>
        </p:sp>
        <p:sp>
          <p:nvSpPr>
            <p:cNvPr id="2042" name="CustomShape 77"/>
            <p:cNvSpPr/>
            <p:nvPr/>
          </p:nvSpPr>
          <p:spPr>
            <a:xfrm rot="1865400">
              <a:off x="1056600" y="1761480"/>
              <a:ext cx="493200" cy="803520"/>
            </a:xfrm>
            <a:custGeom>
              <a:avLst/>
              <a:gdLst/>
              <a:ahLst/>
              <a:rect l="l" t="t" r="r" b="b"/>
              <a:pathLst>
                <a:path w="702116" h="1143806">
                  <a:moveTo>
                    <a:pt x="262117" y="1042584"/>
                  </a:moveTo>
                  <a:lnTo>
                    <a:pt x="678511" y="791541"/>
                  </a:lnTo>
                  <a:lnTo>
                    <a:pt x="702116" y="830694"/>
                  </a:lnTo>
                  <a:lnTo>
                    <a:pt x="285723" y="1081738"/>
                  </a:lnTo>
                  <a:lnTo>
                    <a:pt x="262117" y="1042584"/>
                  </a:lnTo>
                  <a:close/>
                  <a:moveTo>
                    <a:pt x="0" y="839161"/>
                  </a:moveTo>
                  <a:lnTo>
                    <a:pt x="353388" y="839161"/>
                  </a:lnTo>
                  <a:lnTo>
                    <a:pt x="176694" y="1143806"/>
                  </a:lnTo>
                  <a:lnTo>
                    <a:pt x="0" y="839161"/>
                  </a:lnTo>
                  <a:close/>
                  <a:moveTo>
                    <a:pt x="211590" y="184135"/>
                  </a:moveTo>
                  <a:lnTo>
                    <a:pt x="351173" y="184135"/>
                  </a:lnTo>
                  <a:lnTo>
                    <a:pt x="351173" y="786777"/>
                  </a:lnTo>
                  <a:lnTo>
                    <a:pt x="211590" y="786777"/>
                  </a:lnTo>
                  <a:lnTo>
                    <a:pt x="211590" y="184135"/>
                  </a:lnTo>
                  <a:close/>
                  <a:moveTo>
                    <a:pt x="2216" y="184135"/>
                  </a:moveTo>
                  <a:lnTo>
                    <a:pt x="141799" y="184135"/>
                  </a:lnTo>
                  <a:lnTo>
                    <a:pt x="141799" y="786777"/>
                  </a:lnTo>
                  <a:lnTo>
                    <a:pt x="2216" y="786777"/>
                  </a:lnTo>
                  <a:lnTo>
                    <a:pt x="2216" y="184135"/>
                  </a:lnTo>
                  <a:close/>
                  <a:moveTo>
                    <a:pt x="8869" y="6654"/>
                  </a:moveTo>
                  <a:cubicBezTo>
                    <a:pt x="12980" y="2543"/>
                    <a:pt x="18660" y="0"/>
                    <a:pt x="24933" y="0"/>
                  </a:cubicBezTo>
                  <a:lnTo>
                    <a:pt x="328454" y="0"/>
                  </a:lnTo>
                  <a:cubicBezTo>
                    <a:pt x="341002" y="0"/>
                    <a:pt x="351172" y="10171"/>
                    <a:pt x="351173" y="22718"/>
                  </a:cubicBezTo>
                  <a:lnTo>
                    <a:pt x="351172" y="105485"/>
                  </a:lnTo>
                  <a:cubicBezTo>
                    <a:pt x="351172" y="118032"/>
                    <a:pt x="341001" y="128203"/>
                    <a:pt x="328454" y="128203"/>
                  </a:cubicBezTo>
                  <a:lnTo>
                    <a:pt x="24933" y="128203"/>
                  </a:lnTo>
                  <a:cubicBezTo>
                    <a:pt x="12386" y="128203"/>
                    <a:pt x="2215" y="118032"/>
                    <a:pt x="2215" y="105485"/>
                  </a:cubicBezTo>
                  <a:lnTo>
                    <a:pt x="2215" y="22718"/>
                  </a:lnTo>
                  <a:cubicBezTo>
                    <a:pt x="2215" y="16444"/>
                    <a:pt x="4758" y="10765"/>
                    <a:pt x="8869" y="6654"/>
                  </a:cubicBezTo>
                  <a:close/>
                </a:path>
              </a:pathLst>
            </a:custGeom>
            <a:solidFill>
              <a:srgbClr val="ffffff"/>
            </a:solidFill>
            <a:ln w="25560">
              <a:noFill/>
            </a:ln>
          </p:spPr>
          <p:style>
            <a:lnRef idx="0"/>
            <a:fillRef idx="0"/>
            <a:effectRef idx="0"/>
            <a:fontRef idx="minor"/>
          </p:style>
        </p:sp>
      </p:grpSp>
    </p:spTree>
  </p:cSld>
  <p:timing>
    <p:tnLst>
      <p:par>
        <p:cTn id="950" dur="indefinite" restart="never" nodeType="tmRoot">
          <p:childTnLst>
            <p:seq>
              <p:cTn id="951" dur="indefinite" nodeType="mainSeq">
                <p:childTnLst>
                  <p:par>
                    <p:cTn id="952" nodeType="clickEffect" fill="hold">
                      <p:stCondLst>
                        <p:cond delay="indefinite"/>
                      </p:stCondLst>
                      <p:childTnLst>
                        <p:par>
                          <p:cTn id="953" nodeType="afterEffect" fill="hold">
                            <p:stCondLst>
                              <p:cond delay="0"/>
                            </p:stCondLst>
                            <p:childTnLst>
                              <p:par>
                                <p:cTn id="954" nodeType="clickEffect" fill="hold" presetClass="entr" presetID="53">
                                  <p:childTnLst>
                                    <p:set>
                                      <p:cBhvr>
                                        <p:cTn id="955" dur="1" fill="hold">
                                          <p:stCondLst>
                                            <p:cond delay="0"/>
                                          </p:stCondLst>
                                        </p:cTn>
                                        <p:tgtEl>
                                          <p:spTgt spid="1966"/>
                                        </p:tgtEl>
                                        <p:attrNameLst>
                                          <p:attrName>style.visibility</p:attrName>
                                        </p:attrNameLst>
                                      </p:cBhvr>
                                      <p:to>
                                        <p:strVal val="visible"/>
                                      </p:to>
                                    </p:set>
                                    <p:anim calcmode="lin" valueType="num">
                                      <p:cBhvr additive="repl">
                                        <p:cTn id="956" dur="500" fill="hold"/>
                                        <p:tgtEl>
                                          <p:spTgt spid="1966"/>
                                        </p:tgtEl>
                                        <p:attrNameLst>
                                          <p:attrName>ppt_w</p:attrName>
                                        </p:attrNameLst>
                                      </p:cBhvr>
                                      <p:tavLst>
                                        <p:tav tm="0">
                                          <p:val>
                                            <p:fltVal val="0"/>
                                          </p:val>
                                        </p:tav>
                                        <p:tav tm="100000">
                                          <p:val>
                                            <p:strVal val="#ppt_w"/>
                                          </p:val>
                                        </p:tav>
                                      </p:tavLst>
                                    </p:anim>
                                    <p:anim calcmode="lin" valueType="num">
                                      <p:cBhvr additive="repl">
                                        <p:cTn id="957" dur="500" fill="hold"/>
                                        <p:tgtEl>
                                          <p:spTgt spid="1966"/>
                                        </p:tgtEl>
                                        <p:attrNameLst>
                                          <p:attrName>ppt_h</p:attrName>
                                        </p:attrNameLst>
                                      </p:cBhvr>
                                      <p:tavLst>
                                        <p:tav tm="0">
                                          <p:val>
                                            <p:fltVal val="0"/>
                                          </p:val>
                                        </p:tav>
                                        <p:tav tm="100000">
                                          <p:val>
                                            <p:strVal val="#ppt_h"/>
                                          </p:val>
                                        </p:tav>
                                      </p:tavLst>
                                    </p:anim>
                                    <p:animEffect filter="fade" transition="in">
                                      <p:cBhvr additive="repl">
                                        <p:cTn id="958" dur="500"/>
                                        <p:tgtEl>
                                          <p:spTgt spid="1966"/>
                                        </p:tgtEl>
                                      </p:cBhvr>
                                    </p:animEffect>
                                  </p:childTnLst>
                                </p:cTn>
                              </p:par>
                            </p:childTnLst>
                          </p:cTn>
                        </p:par>
                      </p:childTnLst>
                    </p:cTn>
                  </p:par>
                  <p:par>
                    <p:cTn id="959" nodeType="clickEffect" fill="hold">
                      <p:stCondLst>
                        <p:cond delay="indefinite"/>
                      </p:stCondLst>
                      <p:childTnLst>
                        <p:par>
                          <p:cTn id="960" nodeType="withEffect" fill="hold">
                            <p:stCondLst>
                              <p:cond delay="indefinite"/>
                            </p:stCondLst>
                          </p:cTn>
                        </p:par>
                        <p:par>
                          <p:cTn id="961" nodeType="afterEffect" fill="hold">
                            <p:stCondLst>
                              <p:cond delay="indefinite"/>
                            </p:stCondLst>
                            <p:childTnLst>
                              <p:par>
                                <p:cTn id="962" nodeType="clickEffect" fill="hold" presetClass="entr" presetID="22" presetSubtype="8">
                                  <p:childTnLst>
                                    <p:set>
                                      <p:cBhvr>
                                        <p:cTn id="963" dur="1" fill="hold">
                                          <p:stCondLst>
                                            <p:cond delay="0"/>
                                          </p:stCondLst>
                                        </p:cTn>
                                        <p:tgtEl>
                                          <p:spTgt spid="2034"/>
                                        </p:tgtEl>
                                        <p:attrNameLst>
                                          <p:attrName>style.visibility</p:attrName>
                                        </p:attrNameLst>
                                      </p:cBhvr>
                                      <p:to>
                                        <p:strVal val="visible"/>
                                      </p:to>
                                    </p:set>
                                    <p:animEffect filter="wipe(left)" transition="in">
                                      <p:cBhvr additive="repl">
                                        <p:cTn id="964" dur="500"/>
                                        <p:tgtEl>
                                          <p:spTgt spid="2034"/>
                                        </p:tgtEl>
                                      </p:cBhvr>
                                    </p:animEffect>
                                  </p:childTnLst>
                                </p:cTn>
                              </p:par>
                            </p:childTnLst>
                          </p:cTn>
                        </p:par>
                        <p:par>
                          <p:cTn id="965" nodeType="withEffect" fill="hold">
                            <p:stCondLst>
                              <p:cond delay="indefinite"/>
                            </p:stCondLst>
                            <p:childTnLst>
                              <p:par>
                                <p:cTn id="966" nodeType="afterEffect" fill="hold" presetClass="entr" presetID="2" presetSubtype="8">
                                  <p:childTnLst>
                                    <p:set>
                                      <p:cBhvr>
                                        <p:cTn id="967" dur="1" fill="hold">
                                          <p:stCondLst>
                                            <p:cond delay="0"/>
                                          </p:stCondLst>
                                        </p:cTn>
                                        <p:tgtEl>
                                          <p:spTgt spid="2035"/>
                                        </p:tgtEl>
                                        <p:attrNameLst>
                                          <p:attrName>style.visibility</p:attrName>
                                        </p:attrNameLst>
                                      </p:cBhvr>
                                      <p:to>
                                        <p:strVal val="visible"/>
                                      </p:to>
                                    </p:set>
                                    <p:anim calcmode="lin" valueType="num">
                                      <p:cBhvr additive="repl">
                                        <p:cTn id="968" dur="500" fill="hold"/>
                                        <p:tgtEl>
                                          <p:spTgt spid="2035"/>
                                        </p:tgtEl>
                                        <p:attrNameLst>
                                          <p:attrName>ppt_x</p:attrName>
                                        </p:attrNameLst>
                                      </p:cBhvr>
                                      <p:tavLst>
                                        <p:tav tm="0">
                                          <p:val>
                                            <p:strVal val="0-#ppt_w/2"/>
                                          </p:val>
                                        </p:tav>
                                        <p:tav tm="100000">
                                          <p:val>
                                            <p:strVal val="#ppt_x"/>
                                          </p:val>
                                        </p:tav>
                                      </p:tavLst>
                                    </p:anim>
                                    <p:anim calcmode="lin" valueType="num">
                                      <p:cBhvr additive="repl">
                                        <p:cTn id="969" dur="500" fill="hold"/>
                                        <p:tgtEl>
                                          <p:spTgt spid="2035"/>
                                        </p:tgtEl>
                                        <p:attrNameLst>
                                          <p:attrName>ppt_y</p:attrName>
                                        </p:attrNameLst>
                                      </p:cBhvr>
                                      <p:tavLst>
                                        <p:tav tm="0">
                                          <p:val>
                                            <p:strVal val="#ppt_y"/>
                                          </p:val>
                                        </p:tav>
                                        <p:tav tm="100000">
                                          <p:val>
                                            <p:strVal val="#ppt_y"/>
                                          </p:val>
                                        </p:tav>
                                      </p:tavLst>
                                    </p:anim>
                                  </p:childTnLst>
                                </p:cTn>
                              </p:par>
                            </p:childTnLst>
                          </p:cTn>
                        </p:par>
                        <p:par>
                          <p:cTn id="970" fill="hold">
                            <p:stCondLst>
                              <p:cond delay="indefinite"/>
                            </p:stCondLst>
                            <p:childTnLst>
                              <p:par>
                                <p:cTn id="971" nodeType="afterEffect" fill="hold" presetClass="entr" presetID="31">
                                  <p:childTnLst>
                                    <p:set>
                                      <p:cBhvr>
                                        <p:cTn id="972" dur="1" fill="hold">
                                          <p:stCondLst>
                                            <p:cond delay="0"/>
                                          </p:stCondLst>
                                        </p:cTn>
                                        <p:tgtEl>
                                          <p:spTgt spid="2036"/>
                                        </p:tgtEl>
                                        <p:attrNameLst>
                                          <p:attrName>style.visibility</p:attrName>
                                        </p:attrNameLst>
                                      </p:cBhvr>
                                      <p:to>
                                        <p:strVal val="visible"/>
                                      </p:to>
                                    </p:set>
                                    <p:anim calcmode="lin" valueType="num">
                                      <p:cBhvr additive="repl">
                                        <p:cTn id="973" dur="1000" fill="hold"/>
                                        <p:tgtEl>
                                          <p:spTgt spid="2036"/>
                                        </p:tgtEl>
                                        <p:attrNameLst>
                                          <p:attrName>ppt_w</p:attrName>
                                        </p:attrNameLst>
                                      </p:cBhvr>
                                      <p:tavLst>
                                        <p:tav tm="0">
                                          <p:val>
                                            <p:fltVal val="0"/>
                                          </p:val>
                                        </p:tav>
                                        <p:tav tm="100000">
                                          <p:val>
                                            <p:strVal val="#ppt_w"/>
                                          </p:val>
                                        </p:tav>
                                      </p:tavLst>
                                    </p:anim>
                                    <p:anim calcmode="lin" valueType="num">
                                      <p:cBhvr additive="repl">
                                        <p:cTn id="974" dur="1000" fill="hold"/>
                                        <p:tgtEl>
                                          <p:spTgt spid="2036"/>
                                        </p:tgtEl>
                                        <p:attrNameLst>
                                          <p:attrName>ppt_h</p:attrName>
                                        </p:attrNameLst>
                                      </p:cBhvr>
                                      <p:tavLst>
                                        <p:tav tm="0">
                                          <p:val>
                                            <p:fltVal val="0"/>
                                          </p:val>
                                        </p:tav>
                                        <p:tav tm="100000">
                                          <p:val>
                                            <p:strVal val="#ppt_h"/>
                                          </p:val>
                                        </p:tav>
                                      </p:tavLst>
                                    </p:anim>
                                    <p:anim calcmode="lin" valueType="num">
                                      <p:cBhvr additive="repl">
                                        <p:cTn id="975" dur="1000" fill="hold"/>
                                        <p:tgtEl>
                                          <p:spTgt spid="2036"/>
                                        </p:tgtEl>
                                        <p:attrNameLst>
                                          <p:attrName>r</p:attrName>
                                        </p:attrNameLst>
                                      </p:cBhvr>
                                      <p:tavLst>
                                        <p:tav tm="0">
                                          <p:val>
                                            <p:strVal val="90"/>
                                          </p:val>
                                        </p:tav>
                                        <p:tav tm="100000">
                                          <p:val>
                                            <p:strVal val="0"/>
                                          </p:val>
                                        </p:tav>
                                      </p:tavLst>
                                    </p:anim>
                                    <p:animEffect filter="fade" transition="in">
                                      <p:cBhvr additive="repl">
                                        <p:cTn id="976" dur="1000"/>
                                        <p:tgtEl>
                                          <p:spTgt spid="2036"/>
                                        </p:tgtEl>
                                      </p:cBhvr>
                                    </p:animEffect>
                                  </p:childTnLst>
                                </p:cTn>
                              </p:par>
                              <p:par>
                                <p:cTn id="977" nodeType="withEffect" fill="hold" presetClass="entr" presetID="31">
                                  <p:childTnLst>
                                    <p:set>
                                      <p:cBhvr>
                                        <p:cTn id="978" dur="1" fill="hold">
                                          <p:stCondLst>
                                            <p:cond delay="0"/>
                                          </p:stCondLst>
                                        </p:cTn>
                                        <p:tgtEl>
                                          <p:spTgt spid="2037"/>
                                        </p:tgtEl>
                                        <p:attrNameLst>
                                          <p:attrName>style.visibility</p:attrName>
                                        </p:attrNameLst>
                                      </p:cBhvr>
                                      <p:to>
                                        <p:strVal val="visible"/>
                                      </p:to>
                                    </p:set>
                                    <p:anim calcmode="lin" valueType="num">
                                      <p:cBhvr additive="repl">
                                        <p:cTn id="979" dur="1000" fill="hold"/>
                                        <p:tgtEl>
                                          <p:spTgt spid="2037"/>
                                        </p:tgtEl>
                                        <p:attrNameLst>
                                          <p:attrName>ppt_w</p:attrName>
                                        </p:attrNameLst>
                                      </p:cBhvr>
                                      <p:tavLst>
                                        <p:tav tm="0">
                                          <p:val>
                                            <p:fltVal val="0"/>
                                          </p:val>
                                        </p:tav>
                                        <p:tav tm="100000">
                                          <p:val>
                                            <p:strVal val="#ppt_w"/>
                                          </p:val>
                                        </p:tav>
                                      </p:tavLst>
                                    </p:anim>
                                    <p:anim calcmode="lin" valueType="num">
                                      <p:cBhvr additive="repl">
                                        <p:cTn id="980" dur="1000" fill="hold"/>
                                        <p:tgtEl>
                                          <p:spTgt spid="2037"/>
                                        </p:tgtEl>
                                        <p:attrNameLst>
                                          <p:attrName>ppt_h</p:attrName>
                                        </p:attrNameLst>
                                      </p:cBhvr>
                                      <p:tavLst>
                                        <p:tav tm="0">
                                          <p:val>
                                            <p:fltVal val="0"/>
                                          </p:val>
                                        </p:tav>
                                        <p:tav tm="100000">
                                          <p:val>
                                            <p:strVal val="#ppt_h"/>
                                          </p:val>
                                        </p:tav>
                                      </p:tavLst>
                                    </p:anim>
                                    <p:anim calcmode="lin" valueType="num">
                                      <p:cBhvr additive="repl">
                                        <p:cTn id="981" dur="1000" fill="hold"/>
                                        <p:tgtEl>
                                          <p:spTgt spid="2037"/>
                                        </p:tgtEl>
                                        <p:attrNameLst>
                                          <p:attrName>r</p:attrName>
                                        </p:attrNameLst>
                                      </p:cBhvr>
                                      <p:tavLst>
                                        <p:tav tm="0">
                                          <p:val>
                                            <p:strVal val="90"/>
                                          </p:val>
                                        </p:tav>
                                        <p:tav tm="100000">
                                          <p:val>
                                            <p:strVal val="0"/>
                                          </p:val>
                                        </p:tav>
                                      </p:tavLst>
                                    </p:anim>
                                    <p:animEffect filter="fade" transition="in">
                                      <p:cBhvr additive="repl">
                                        <p:cTn id="982" dur="1000"/>
                                        <p:tgtEl>
                                          <p:spTgt spid="2037"/>
                                        </p:tgtEl>
                                      </p:cBhvr>
                                    </p:animEffect>
                                  </p:childTnLst>
                                </p:cTn>
                              </p:par>
                            </p:childTnLst>
                          </p:cTn>
                        </p:par>
                        <p:par>
                          <p:cTn id="983" fill="hold">
                            <p:stCondLst>
                              <p:cond delay="indefinite"/>
                            </p:stCondLst>
                            <p:childTnLst>
                              <p:par>
                                <p:cTn id="984" nodeType="afterEffect" fill="hold" presetClass="entr" presetID="31">
                                  <p:childTnLst>
                                    <p:set>
                                      <p:cBhvr>
                                        <p:cTn id="985" dur="1" fill="hold">
                                          <p:stCondLst>
                                            <p:cond delay="0"/>
                                          </p:stCondLst>
                                        </p:cTn>
                                        <p:tgtEl>
                                          <p:spTgt spid="2040"/>
                                        </p:tgtEl>
                                        <p:attrNameLst>
                                          <p:attrName>style.visibility</p:attrName>
                                        </p:attrNameLst>
                                      </p:cBhvr>
                                      <p:to>
                                        <p:strVal val="visible"/>
                                      </p:to>
                                    </p:set>
                                    <p:anim calcmode="lin" valueType="num">
                                      <p:cBhvr additive="repl">
                                        <p:cTn id="986" dur="1000" fill="hold"/>
                                        <p:tgtEl>
                                          <p:spTgt spid="2040"/>
                                        </p:tgtEl>
                                        <p:attrNameLst>
                                          <p:attrName>ppt_w</p:attrName>
                                        </p:attrNameLst>
                                      </p:cBhvr>
                                      <p:tavLst>
                                        <p:tav tm="0">
                                          <p:val>
                                            <p:fltVal val="0"/>
                                          </p:val>
                                        </p:tav>
                                        <p:tav tm="100000">
                                          <p:val>
                                            <p:strVal val="#ppt_w"/>
                                          </p:val>
                                        </p:tav>
                                      </p:tavLst>
                                    </p:anim>
                                    <p:anim calcmode="lin" valueType="num">
                                      <p:cBhvr additive="repl">
                                        <p:cTn id="987" dur="1000" fill="hold"/>
                                        <p:tgtEl>
                                          <p:spTgt spid="2040"/>
                                        </p:tgtEl>
                                        <p:attrNameLst>
                                          <p:attrName>ppt_h</p:attrName>
                                        </p:attrNameLst>
                                      </p:cBhvr>
                                      <p:tavLst>
                                        <p:tav tm="0">
                                          <p:val>
                                            <p:fltVal val="0"/>
                                          </p:val>
                                        </p:tav>
                                        <p:tav tm="100000">
                                          <p:val>
                                            <p:strVal val="#ppt_h"/>
                                          </p:val>
                                        </p:tav>
                                      </p:tavLst>
                                    </p:anim>
                                    <p:anim calcmode="lin" valueType="num">
                                      <p:cBhvr additive="repl">
                                        <p:cTn id="988" dur="1000" fill="hold"/>
                                        <p:tgtEl>
                                          <p:spTgt spid="2040"/>
                                        </p:tgtEl>
                                        <p:attrNameLst>
                                          <p:attrName>r</p:attrName>
                                        </p:attrNameLst>
                                      </p:cBhvr>
                                      <p:tavLst>
                                        <p:tav tm="0">
                                          <p:val>
                                            <p:strVal val="90"/>
                                          </p:val>
                                        </p:tav>
                                        <p:tav tm="100000">
                                          <p:val>
                                            <p:strVal val="0"/>
                                          </p:val>
                                        </p:tav>
                                      </p:tavLst>
                                    </p:anim>
                                    <p:animEffect filter="fade" transition="in">
                                      <p:cBhvr additive="repl">
                                        <p:cTn id="989" dur="1000"/>
                                        <p:tgtEl>
                                          <p:spTgt spid="2040"/>
                                        </p:tgtEl>
                                      </p:cBhvr>
                                    </p:animEffect>
                                  </p:childTnLst>
                                </p:cTn>
                              </p:par>
                              <p:par>
                                <p:cTn id="990" nodeType="withEffect" fill="hold" presetClass="entr" presetID="31">
                                  <p:childTnLst>
                                    <p:set>
                                      <p:cBhvr>
                                        <p:cTn id="991" dur="1" fill="hold">
                                          <p:stCondLst>
                                            <p:cond delay="0"/>
                                          </p:stCondLst>
                                        </p:cTn>
                                        <p:tgtEl>
                                          <p:spTgt spid="2038"/>
                                        </p:tgtEl>
                                        <p:attrNameLst>
                                          <p:attrName>style.visibility</p:attrName>
                                        </p:attrNameLst>
                                      </p:cBhvr>
                                      <p:to>
                                        <p:strVal val="visible"/>
                                      </p:to>
                                    </p:set>
                                    <p:anim calcmode="lin" valueType="num">
                                      <p:cBhvr additive="repl">
                                        <p:cTn id="992" dur="1000" fill="hold"/>
                                        <p:tgtEl>
                                          <p:spTgt spid="2038"/>
                                        </p:tgtEl>
                                        <p:attrNameLst>
                                          <p:attrName>ppt_w</p:attrName>
                                        </p:attrNameLst>
                                      </p:cBhvr>
                                      <p:tavLst>
                                        <p:tav tm="0">
                                          <p:val>
                                            <p:fltVal val="0"/>
                                          </p:val>
                                        </p:tav>
                                        <p:tav tm="100000">
                                          <p:val>
                                            <p:strVal val="#ppt_w"/>
                                          </p:val>
                                        </p:tav>
                                      </p:tavLst>
                                    </p:anim>
                                    <p:anim calcmode="lin" valueType="num">
                                      <p:cBhvr additive="repl">
                                        <p:cTn id="993" dur="1000" fill="hold"/>
                                        <p:tgtEl>
                                          <p:spTgt spid="2038"/>
                                        </p:tgtEl>
                                        <p:attrNameLst>
                                          <p:attrName>ppt_h</p:attrName>
                                        </p:attrNameLst>
                                      </p:cBhvr>
                                      <p:tavLst>
                                        <p:tav tm="0">
                                          <p:val>
                                            <p:fltVal val="0"/>
                                          </p:val>
                                        </p:tav>
                                        <p:tav tm="100000">
                                          <p:val>
                                            <p:strVal val="#ppt_h"/>
                                          </p:val>
                                        </p:tav>
                                      </p:tavLst>
                                    </p:anim>
                                    <p:anim calcmode="lin" valueType="num">
                                      <p:cBhvr additive="repl">
                                        <p:cTn id="994" dur="1000" fill="hold"/>
                                        <p:tgtEl>
                                          <p:spTgt spid="2038"/>
                                        </p:tgtEl>
                                        <p:attrNameLst>
                                          <p:attrName>r</p:attrName>
                                        </p:attrNameLst>
                                      </p:cBhvr>
                                      <p:tavLst>
                                        <p:tav tm="0">
                                          <p:val>
                                            <p:strVal val="90"/>
                                          </p:val>
                                        </p:tav>
                                        <p:tav tm="100000">
                                          <p:val>
                                            <p:strVal val="0"/>
                                          </p:val>
                                        </p:tav>
                                      </p:tavLst>
                                    </p:anim>
                                    <p:animEffect filter="fade" transition="in">
                                      <p:cBhvr additive="repl">
                                        <p:cTn id="995" dur="1000"/>
                                        <p:tgtEl>
                                          <p:spTgt spid="2038"/>
                                        </p:tgtEl>
                                      </p:cBhvr>
                                    </p:animEffect>
                                  </p:childTnLst>
                                </p:cTn>
                              </p:par>
                              <p:par>
                                <p:cTn id="996" nodeType="withEffect" fill="hold" presetClass="entr" presetID="31">
                                  <p:childTnLst>
                                    <p:set>
                                      <p:cBhvr>
                                        <p:cTn id="997" dur="1" fill="hold">
                                          <p:stCondLst>
                                            <p:cond delay="0"/>
                                          </p:stCondLst>
                                        </p:cTn>
                                        <p:tgtEl>
                                          <p:spTgt spid="2039"/>
                                        </p:tgtEl>
                                        <p:attrNameLst>
                                          <p:attrName>style.visibility</p:attrName>
                                        </p:attrNameLst>
                                      </p:cBhvr>
                                      <p:to>
                                        <p:strVal val="visible"/>
                                      </p:to>
                                    </p:set>
                                    <p:anim calcmode="lin" valueType="num">
                                      <p:cBhvr additive="repl">
                                        <p:cTn id="998" dur="1000" fill="hold"/>
                                        <p:tgtEl>
                                          <p:spTgt spid="2039"/>
                                        </p:tgtEl>
                                        <p:attrNameLst>
                                          <p:attrName>ppt_w</p:attrName>
                                        </p:attrNameLst>
                                      </p:cBhvr>
                                      <p:tavLst>
                                        <p:tav tm="0">
                                          <p:val>
                                            <p:fltVal val="0"/>
                                          </p:val>
                                        </p:tav>
                                        <p:tav tm="100000">
                                          <p:val>
                                            <p:strVal val="#ppt_w"/>
                                          </p:val>
                                        </p:tav>
                                      </p:tavLst>
                                    </p:anim>
                                    <p:anim calcmode="lin" valueType="num">
                                      <p:cBhvr additive="repl">
                                        <p:cTn id="999" dur="1000" fill="hold"/>
                                        <p:tgtEl>
                                          <p:spTgt spid="2039"/>
                                        </p:tgtEl>
                                        <p:attrNameLst>
                                          <p:attrName>ppt_h</p:attrName>
                                        </p:attrNameLst>
                                      </p:cBhvr>
                                      <p:tavLst>
                                        <p:tav tm="0">
                                          <p:val>
                                            <p:fltVal val="0"/>
                                          </p:val>
                                        </p:tav>
                                        <p:tav tm="100000">
                                          <p:val>
                                            <p:strVal val="#ppt_h"/>
                                          </p:val>
                                        </p:tav>
                                      </p:tavLst>
                                    </p:anim>
                                    <p:anim calcmode="lin" valueType="num">
                                      <p:cBhvr additive="repl">
                                        <p:cTn id="1000" dur="1000" fill="hold"/>
                                        <p:tgtEl>
                                          <p:spTgt spid="2039"/>
                                        </p:tgtEl>
                                        <p:attrNameLst>
                                          <p:attrName>r</p:attrName>
                                        </p:attrNameLst>
                                      </p:cBhvr>
                                      <p:tavLst>
                                        <p:tav tm="0">
                                          <p:val>
                                            <p:strVal val="90"/>
                                          </p:val>
                                        </p:tav>
                                        <p:tav tm="100000">
                                          <p:val>
                                            <p:strVal val="0"/>
                                          </p:val>
                                        </p:tav>
                                      </p:tavLst>
                                    </p:anim>
                                    <p:animEffect filter="fade" transition="in">
                                      <p:cBhvr additive="repl">
                                        <p:cTn id="1001" dur="1000"/>
                                        <p:tgtEl>
                                          <p:spTgt spid="20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2" name="Group 1"/>
          <p:cNvGrpSpPr/>
          <p:nvPr/>
        </p:nvGrpSpPr>
        <p:grpSpPr>
          <a:xfrm>
            <a:off x="-360" y="0"/>
            <a:ext cx="9214920" cy="5199840"/>
            <a:chOff x="-360" y="0"/>
            <a:chExt cx="9214920" cy="5199840"/>
          </a:xfrm>
        </p:grpSpPr>
        <p:pic>
          <p:nvPicPr>
            <p:cNvPr id="273" name="图片 4" descr=""/>
            <p:cNvPicPr/>
            <p:nvPr/>
          </p:nvPicPr>
          <p:blipFill>
            <a:blip r:embed="rId1"/>
            <a:stretch/>
          </p:blipFill>
          <p:spPr>
            <a:xfrm>
              <a:off x="0" y="0"/>
              <a:ext cx="9201240" cy="5199840"/>
            </a:xfrm>
            <a:prstGeom prst="rect">
              <a:avLst/>
            </a:prstGeom>
            <a:ln>
              <a:noFill/>
            </a:ln>
          </p:spPr>
        </p:pic>
        <p:pic>
          <p:nvPicPr>
            <p:cNvPr id="274" name="图片 5" descr=""/>
            <p:cNvPicPr/>
            <p:nvPr/>
          </p:nvPicPr>
          <p:blipFill>
            <a:blip r:embed="rId2"/>
            <a:stretch/>
          </p:blipFill>
          <p:spPr>
            <a:xfrm>
              <a:off x="-360" y="0"/>
              <a:ext cx="9214920" cy="5182560"/>
            </a:xfrm>
            <a:prstGeom prst="rect">
              <a:avLst/>
            </a:prstGeom>
            <a:ln>
              <a:noFill/>
            </a:ln>
          </p:spPr>
        </p:pic>
      </p:grpSp>
      <p:grpSp>
        <p:nvGrpSpPr>
          <p:cNvPr id="275" name="Group 2"/>
          <p:cNvGrpSpPr/>
          <p:nvPr/>
        </p:nvGrpSpPr>
        <p:grpSpPr>
          <a:xfrm>
            <a:off x="1129680" y="3258000"/>
            <a:ext cx="1181160" cy="1180080"/>
            <a:chOff x="1129680" y="3258000"/>
            <a:chExt cx="1181160" cy="1180080"/>
          </a:xfrm>
        </p:grpSpPr>
        <p:pic>
          <p:nvPicPr>
            <p:cNvPr id="276" name="图片 7" descr=""/>
            <p:cNvPicPr/>
            <p:nvPr/>
          </p:nvPicPr>
          <p:blipFill>
            <a:blip r:embed="rId3"/>
            <a:stretch/>
          </p:blipFill>
          <p:spPr>
            <a:xfrm>
              <a:off x="1176120" y="3307320"/>
              <a:ext cx="1087920" cy="1086840"/>
            </a:xfrm>
            <a:prstGeom prst="rect">
              <a:avLst/>
            </a:prstGeom>
            <a:ln>
              <a:noFill/>
            </a:ln>
          </p:spPr>
        </p:pic>
        <p:grpSp>
          <p:nvGrpSpPr>
            <p:cNvPr id="277" name="Group 3"/>
            <p:cNvGrpSpPr/>
            <p:nvPr/>
          </p:nvGrpSpPr>
          <p:grpSpPr>
            <a:xfrm>
              <a:off x="1129680" y="3258000"/>
              <a:ext cx="1181160" cy="1180080"/>
              <a:chOff x="1129680" y="3258000"/>
              <a:chExt cx="1181160" cy="1180080"/>
            </a:xfrm>
          </p:grpSpPr>
          <p:sp>
            <p:nvSpPr>
              <p:cNvPr id="278" name="CustomShape 4"/>
              <p:cNvSpPr/>
              <p:nvPr/>
            </p:nvSpPr>
            <p:spPr>
              <a:xfrm>
                <a:off x="1137960" y="3267720"/>
                <a:ext cx="1163880" cy="11638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79" name="Group 5"/>
              <p:cNvGrpSpPr/>
              <p:nvPr/>
            </p:nvGrpSpPr>
            <p:grpSpPr>
              <a:xfrm>
                <a:off x="1129680" y="3258000"/>
                <a:ext cx="1181160" cy="1180080"/>
                <a:chOff x="1129680" y="3258000"/>
                <a:chExt cx="1181160" cy="1180080"/>
              </a:xfrm>
            </p:grpSpPr>
            <p:sp>
              <p:nvSpPr>
                <p:cNvPr id="280" name="CustomShape 6"/>
                <p:cNvSpPr/>
                <p:nvPr/>
              </p:nvSpPr>
              <p:spPr>
                <a:xfrm>
                  <a:off x="148896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1" name="CustomShape 7"/>
                <p:cNvSpPr/>
                <p:nvPr/>
              </p:nvSpPr>
              <p:spPr>
                <a:xfrm>
                  <a:off x="1713600" y="325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 name="CustomShape 8"/>
                <p:cNvSpPr/>
                <p:nvPr/>
              </p:nvSpPr>
              <p:spPr>
                <a:xfrm>
                  <a:off x="193968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 name="CustomShape 9"/>
                <p:cNvSpPr/>
                <p:nvPr/>
              </p:nvSpPr>
              <p:spPr>
                <a:xfrm>
                  <a:off x="2122560" y="34286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4" name="CustomShape 10"/>
                <p:cNvSpPr/>
                <p:nvPr/>
              </p:nvSpPr>
              <p:spPr>
                <a:xfrm>
                  <a:off x="1301760" y="34275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5" name="CustomShape 11"/>
                <p:cNvSpPr/>
                <p:nvPr/>
              </p:nvSpPr>
              <p:spPr>
                <a:xfrm>
                  <a:off x="117396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6" name="CustomShape 12"/>
                <p:cNvSpPr/>
                <p:nvPr/>
              </p:nvSpPr>
              <p:spPr>
                <a:xfrm>
                  <a:off x="225144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7" name="CustomShape 13"/>
                <p:cNvSpPr/>
                <p:nvPr/>
              </p:nvSpPr>
              <p:spPr>
                <a:xfrm>
                  <a:off x="229536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8" name="CustomShape 14"/>
                <p:cNvSpPr/>
                <p:nvPr/>
              </p:nvSpPr>
              <p:spPr>
                <a:xfrm>
                  <a:off x="112968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 name="CustomShape 15"/>
                <p:cNvSpPr/>
                <p:nvPr/>
              </p:nvSpPr>
              <p:spPr>
                <a:xfrm>
                  <a:off x="1177920" y="4074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 name="CustomShape 16"/>
                <p:cNvSpPr/>
                <p:nvPr/>
              </p:nvSpPr>
              <p:spPr>
                <a:xfrm>
                  <a:off x="2246400" y="4068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1" name="CustomShape 17"/>
                <p:cNvSpPr/>
                <p:nvPr/>
              </p:nvSpPr>
              <p:spPr>
                <a:xfrm>
                  <a:off x="2124720" y="42541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2" name="CustomShape 18"/>
                <p:cNvSpPr/>
                <p:nvPr/>
              </p:nvSpPr>
              <p:spPr>
                <a:xfrm>
                  <a:off x="1301760" y="42530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3" name="CustomShape 19"/>
                <p:cNvSpPr/>
                <p:nvPr/>
              </p:nvSpPr>
              <p:spPr>
                <a:xfrm>
                  <a:off x="1488960" y="43768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4" name="CustomShape 20"/>
                <p:cNvSpPr/>
                <p:nvPr/>
              </p:nvSpPr>
              <p:spPr>
                <a:xfrm>
                  <a:off x="1939680" y="43765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 name="CustomShape 21"/>
                <p:cNvSpPr/>
                <p:nvPr/>
              </p:nvSpPr>
              <p:spPr>
                <a:xfrm>
                  <a:off x="1713600" y="4422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 name="CustomShape 22"/>
                <p:cNvSpPr/>
                <p:nvPr/>
              </p:nvSpPr>
              <p:spPr>
                <a:xfrm>
                  <a:off x="1618560" y="36403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 name="CustomShape 23"/>
                <p:cNvSpPr/>
                <p:nvPr/>
              </p:nvSpPr>
              <p:spPr>
                <a:xfrm>
                  <a:off x="1317600" y="357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8" name="CustomShape 24"/>
                <p:cNvSpPr/>
                <p:nvPr/>
              </p:nvSpPr>
              <p:spPr>
                <a:xfrm>
                  <a:off x="1977480" y="3621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9" name="CustomShape 25"/>
                <p:cNvSpPr/>
                <p:nvPr/>
              </p:nvSpPr>
              <p:spPr>
                <a:xfrm>
                  <a:off x="1827360" y="339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0" name="CustomShape 26"/>
                <p:cNvSpPr/>
                <p:nvPr/>
              </p:nvSpPr>
              <p:spPr>
                <a:xfrm>
                  <a:off x="1364040" y="4128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1" name="CustomShape 27"/>
                <p:cNvSpPr/>
                <p:nvPr/>
              </p:nvSpPr>
              <p:spPr>
                <a:xfrm>
                  <a:off x="1528200" y="38257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2" name="CustomShape 28"/>
                <p:cNvSpPr/>
                <p:nvPr/>
              </p:nvSpPr>
              <p:spPr>
                <a:xfrm>
                  <a:off x="1811520" y="4311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 name="CustomShape 29"/>
                <p:cNvSpPr/>
                <p:nvPr/>
              </p:nvSpPr>
              <p:spPr>
                <a:xfrm>
                  <a:off x="2143440" y="38192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304" name="Line 30"/>
              <p:cNvSpPr/>
              <p:nvPr/>
            </p:nvSpPr>
            <p:spPr>
              <a:xfrm>
                <a:off x="1721520" y="3273840"/>
                <a:ext cx="113760" cy="119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 name="Line 31"/>
              <p:cNvSpPr/>
              <p:nvPr/>
            </p:nvSpPr>
            <p:spPr>
              <a:xfrm>
                <a:off x="1502280" y="3315960"/>
                <a:ext cx="325080" cy="85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 name="Line 32"/>
              <p:cNvSpPr/>
              <p:nvPr/>
            </p:nvSpPr>
            <p:spPr>
              <a:xfrm flipV="1">
                <a:off x="1325520" y="3318120"/>
                <a:ext cx="171360" cy="255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 name="Line 33"/>
              <p:cNvSpPr/>
              <p:nvPr/>
            </p:nvSpPr>
            <p:spPr>
              <a:xfrm flipH="1">
                <a:off x="1721520" y="4324680"/>
                <a:ext cx="92160" cy="9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 name="Line 34"/>
              <p:cNvSpPr/>
              <p:nvPr/>
            </p:nvSpPr>
            <p:spPr>
              <a:xfrm flipV="1">
                <a:off x="1189800" y="3581640"/>
                <a:ext cx="127800" cy="4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9" name="Line 35"/>
              <p:cNvSpPr/>
              <p:nvPr/>
            </p:nvSpPr>
            <p:spPr>
              <a:xfrm>
                <a:off x="1333440" y="3581640"/>
                <a:ext cx="285120" cy="6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0" name="Line 36"/>
              <p:cNvSpPr/>
              <p:nvPr/>
            </p:nvSpPr>
            <p:spPr>
              <a:xfrm flipV="1">
                <a:off x="1626480" y="3409560"/>
                <a:ext cx="208800" cy="230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1" name="Line 37"/>
              <p:cNvSpPr/>
              <p:nvPr/>
            </p:nvSpPr>
            <p:spPr>
              <a:xfrm flipV="1">
                <a:off x="1143000" y="3587400"/>
                <a:ext cx="176760" cy="252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2" name="Line 38"/>
              <p:cNvSpPr/>
              <p:nvPr/>
            </p:nvSpPr>
            <p:spPr>
              <a:xfrm>
                <a:off x="1330920" y="3587400"/>
                <a:ext cx="199440" cy="240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3" name="Line 39"/>
              <p:cNvSpPr/>
              <p:nvPr/>
            </p:nvSpPr>
            <p:spPr>
              <a:xfrm flipV="1">
                <a:off x="1841040" y="3315600"/>
                <a:ext cx="1008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 name="Line 40"/>
              <p:cNvSpPr/>
              <p:nvPr/>
            </p:nvSpPr>
            <p:spPr>
              <a:xfrm>
                <a:off x="1843200" y="3401640"/>
                <a:ext cx="279360" cy="34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 name="Line 41"/>
              <p:cNvSpPr/>
              <p:nvPr/>
            </p:nvSpPr>
            <p:spPr>
              <a:xfrm flipV="1">
                <a:off x="1330920" y="3407400"/>
                <a:ext cx="498600" cy="16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 name="Line 42"/>
              <p:cNvSpPr/>
              <p:nvPr/>
            </p:nvSpPr>
            <p:spPr>
              <a:xfrm>
                <a:off x="1841040" y="3407400"/>
                <a:ext cx="138600" cy="216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 name="Line 43"/>
              <p:cNvSpPr/>
              <p:nvPr/>
            </p:nvSpPr>
            <p:spPr>
              <a:xfrm flipV="1">
                <a:off x="1634400" y="3629160"/>
                <a:ext cx="342720" cy="1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8" name="Line 44"/>
              <p:cNvSpPr/>
              <p:nvPr/>
            </p:nvSpPr>
            <p:spPr>
              <a:xfrm flipH="1">
                <a:off x="1819440" y="3634920"/>
                <a:ext cx="160200" cy="676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9" name="Line 45"/>
              <p:cNvSpPr/>
              <p:nvPr/>
            </p:nvSpPr>
            <p:spPr>
              <a:xfrm flipV="1">
                <a:off x="1985040" y="3441960"/>
                <a:ext cx="139680" cy="179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0" name="Line 46"/>
              <p:cNvSpPr/>
              <p:nvPr/>
            </p:nvSpPr>
            <p:spPr>
              <a:xfrm>
                <a:off x="1990800" y="3634920"/>
                <a:ext cx="154800" cy="186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1" name="Line 47"/>
              <p:cNvSpPr/>
              <p:nvPr/>
            </p:nvSpPr>
            <p:spPr>
              <a:xfrm flipH="1" flipV="1">
                <a:off x="2130480" y="3444480"/>
                <a:ext cx="20880" cy="37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2" name="Line 48"/>
              <p:cNvSpPr/>
              <p:nvPr/>
            </p:nvSpPr>
            <p:spPr>
              <a:xfrm flipV="1">
                <a:off x="2156760" y="3631320"/>
                <a:ext cx="96840" cy="19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3" name="Line 49"/>
              <p:cNvSpPr/>
              <p:nvPr/>
            </p:nvSpPr>
            <p:spPr>
              <a:xfrm flipH="1" flipV="1">
                <a:off x="2156760" y="3832560"/>
                <a:ext cx="91800" cy="237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4" name="Line 50"/>
              <p:cNvSpPr/>
              <p:nvPr/>
            </p:nvSpPr>
            <p:spPr>
              <a:xfrm>
                <a:off x="1626480" y="3656160"/>
                <a:ext cx="187200" cy="65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5" name="Line 51"/>
              <p:cNvSpPr/>
              <p:nvPr/>
            </p:nvSpPr>
            <p:spPr>
              <a:xfrm>
                <a:off x="1541880" y="3839040"/>
                <a:ext cx="271800" cy="474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6" name="Line 52"/>
              <p:cNvSpPr/>
              <p:nvPr/>
            </p:nvSpPr>
            <p:spPr>
              <a:xfrm>
                <a:off x="1143000" y="3851280"/>
                <a:ext cx="223200" cy="279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7" name="Line 53"/>
              <p:cNvSpPr/>
              <p:nvPr/>
            </p:nvSpPr>
            <p:spPr>
              <a:xfrm flipV="1">
                <a:off x="1377360" y="3833640"/>
                <a:ext cx="150840" cy="2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8" name="Line 54"/>
              <p:cNvSpPr/>
              <p:nvPr/>
            </p:nvSpPr>
            <p:spPr>
              <a:xfrm flipH="1" flipV="1">
                <a:off x="1325520" y="3589560"/>
                <a:ext cx="46080" cy="53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29" name="Line 55"/>
              <p:cNvSpPr/>
              <p:nvPr/>
            </p:nvSpPr>
            <p:spPr>
              <a:xfrm flipH="1" flipV="1">
                <a:off x="1309320" y="3443400"/>
                <a:ext cx="10440" cy="132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0" name="Line 56"/>
              <p:cNvSpPr/>
              <p:nvPr/>
            </p:nvSpPr>
            <p:spPr>
              <a:xfrm flipV="1">
                <a:off x="2132640" y="3835080"/>
                <a:ext cx="1872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1" name="Line 57"/>
              <p:cNvSpPr/>
              <p:nvPr/>
            </p:nvSpPr>
            <p:spPr>
              <a:xfrm flipH="1">
                <a:off x="1824840" y="3832560"/>
                <a:ext cx="320760" cy="480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2" name="Line 58"/>
              <p:cNvSpPr/>
              <p:nvPr/>
            </p:nvSpPr>
            <p:spPr>
              <a:xfrm flipV="1">
                <a:off x="1827360" y="4261680"/>
                <a:ext cx="297000" cy="57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3" name="Line 59"/>
              <p:cNvSpPr/>
              <p:nvPr/>
            </p:nvSpPr>
            <p:spPr>
              <a:xfrm>
                <a:off x="1824840" y="4324680"/>
                <a:ext cx="11700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4" name="Line 60"/>
              <p:cNvSpPr/>
              <p:nvPr/>
            </p:nvSpPr>
            <p:spPr>
              <a:xfrm flipV="1">
                <a:off x="1536120" y="3653640"/>
                <a:ext cx="84600" cy="171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5" name="Line 61"/>
              <p:cNvSpPr/>
              <p:nvPr/>
            </p:nvSpPr>
            <p:spPr>
              <a:xfrm>
                <a:off x="1379520" y="4136400"/>
                <a:ext cx="432000" cy="182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6" name="Line 62"/>
              <p:cNvSpPr/>
              <p:nvPr/>
            </p:nvSpPr>
            <p:spPr>
              <a:xfrm>
                <a:off x="1193760" y="4082400"/>
                <a:ext cx="16992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7" name="Line 63"/>
              <p:cNvSpPr/>
              <p:nvPr/>
            </p:nvSpPr>
            <p:spPr>
              <a:xfrm flipV="1">
                <a:off x="1315080" y="4142160"/>
                <a:ext cx="51120" cy="113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8" name="Line 64"/>
              <p:cNvSpPr/>
              <p:nvPr/>
            </p:nvSpPr>
            <p:spPr>
              <a:xfrm flipH="1" flipV="1">
                <a:off x="1377360" y="4142160"/>
                <a:ext cx="119520" cy="23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39" name="Line 65"/>
              <p:cNvSpPr/>
              <p:nvPr/>
            </p:nvSpPr>
            <p:spPr>
              <a:xfrm flipV="1">
                <a:off x="1502280" y="4318920"/>
                <a:ext cx="309240" cy="601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grpSp>
        <p:nvGrpSpPr>
          <p:cNvPr id="340" name="Group 66"/>
          <p:cNvGrpSpPr/>
          <p:nvPr/>
        </p:nvGrpSpPr>
        <p:grpSpPr>
          <a:xfrm>
            <a:off x="5781600" y="-1162080"/>
            <a:ext cx="5058720" cy="5053680"/>
            <a:chOff x="5781600" y="-1162080"/>
            <a:chExt cx="5058720" cy="5053680"/>
          </a:xfrm>
        </p:grpSpPr>
        <p:pic>
          <p:nvPicPr>
            <p:cNvPr id="341" name="图片 72" descr=""/>
            <p:cNvPicPr/>
            <p:nvPr/>
          </p:nvPicPr>
          <p:blipFill>
            <a:blip r:embed="rId4"/>
            <a:stretch/>
          </p:blipFill>
          <p:spPr>
            <a:xfrm>
              <a:off x="5980320" y="-951480"/>
              <a:ext cx="4658760" cy="4654080"/>
            </a:xfrm>
            <a:prstGeom prst="rect">
              <a:avLst/>
            </a:prstGeom>
            <a:ln>
              <a:noFill/>
            </a:ln>
          </p:spPr>
        </p:pic>
        <p:grpSp>
          <p:nvGrpSpPr>
            <p:cNvPr id="342" name="Group 67"/>
            <p:cNvGrpSpPr/>
            <p:nvPr/>
          </p:nvGrpSpPr>
          <p:grpSpPr>
            <a:xfrm>
              <a:off x="5781600" y="-1162080"/>
              <a:ext cx="5058720" cy="5053680"/>
              <a:chOff x="5781600" y="-1162080"/>
              <a:chExt cx="5058720" cy="5053680"/>
            </a:xfrm>
          </p:grpSpPr>
          <p:sp>
            <p:nvSpPr>
              <p:cNvPr id="343" name="CustomShape 68"/>
              <p:cNvSpPr/>
              <p:nvPr/>
            </p:nvSpPr>
            <p:spPr>
              <a:xfrm>
                <a:off x="5817240" y="-1121040"/>
                <a:ext cx="4983120" cy="498312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344" name="Group 69"/>
              <p:cNvGrpSpPr/>
              <p:nvPr/>
            </p:nvGrpSpPr>
            <p:grpSpPr>
              <a:xfrm>
                <a:off x="5781600" y="-1162080"/>
                <a:ext cx="5058720" cy="5053680"/>
                <a:chOff x="5781600" y="-1162080"/>
                <a:chExt cx="5058720" cy="5053680"/>
              </a:xfrm>
            </p:grpSpPr>
            <p:sp>
              <p:nvSpPr>
                <p:cNvPr id="345" name="CustomShape 70"/>
                <p:cNvSpPr/>
                <p:nvPr/>
              </p:nvSpPr>
              <p:spPr>
                <a:xfrm>
                  <a:off x="7320240" y="-9723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46" name="CustomShape 71"/>
                <p:cNvSpPr/>
                <p:nvPr/>
              </p:nvSpPr>
              <p:spPr>
                <a:xfrm>
                  <a:off x="8281800" y="-1162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47" name="CustomShape 72"/>
                <p:cNvSpPr/>
                <p:nvPr/>
              </p:nvSpPr>
              <p:spPr>
                <a:xfrm>
                  <a:off x="9250200" y="-973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48" name="CustomShape 73"/>
                <p:cNvSpPr/>
                <p:nvPr/>
              </p:nvSpPr>
              <p:spPr>
                <a:xfrm>
                  <a:off x="10032840" y="-432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49" name="CustomShape 74"/>
                <p:cNvSpPr/>
                <p:nvPr/>
              </p:nvSpPr>
              <p:spPr>
                <a:xfrm>
                  <a:off x="6518520" y="-4359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0" name="CustomShape 75"/>
                <p:cNvSpPr/>
                <p:nvPr/>
              </p:nvSpPr>
              <p:spPr>
                <a:xfrm>
                  <a:off x="597168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1" name="CustomShape 76"/>
                <p:cNvSpPr/>
                <p:nvPr/>
              </p:nvSpPr>
              <p:spPr>
                <a:xfrm>
                  <a:off x="1058436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2" name="CustomShape 77"/>
                <p:cNvSpPr/>
                <p:nvPr/>
              </p:nvSpPr>
              <p:spPr>
                <a:xfrm>
                  <a:off x="1077228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3" name="CustomShape 78"/>
                <p:cNvSpPr/>
                <p:nvPr/>
              </p:nvSpPr>
              <p:spPr>
                <a:xfrm>
                  <a:off x="578160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4" name="CustomShape 79"/>
                <p:cNvSpPr/>
                <p:nvPr/>
              </p:nvSpPr>
              <p:spPr>
                <a:xfrm>
                  <a:off x="5988960" y="23324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5" name="CustomShape 80"/>
                <p:cNvSpPr/>
                <p:nvPr/>
              </p:nvSpPr>
              <p:spPr>
                <a:xfrm>
                  <a:off x="10562760" y="23072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6" name="CustomShape 81"/>
                <p:cNvSpPr/>
                <p:nvPr/>
              </p:nvSpPr>
              <p:spPr>
                <a:xfrm>
                  <a:off x="10041840" y="31010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7" name="CustomShape 82"/>
                <p:cNvSpPr/>
                <p:nvPr/>
              </p:nvSpPr>
              <p:spPr>
                <a:xfrm>
                  <a:off x="6518520" y="3097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8" name="CustomShape 83"/>
                <p:cNvSpPr/>
                <p:nvPr/>
              </p:nvSpPr>
              <p:spPr>
                <a:xfrm>
                  <a:off x="7320240" y="3627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59" name="CustomShape 84"/>
                <p:cNvSpPr/>
                <p:nvPr/>
              </p:nvSpPr>
              <p:spPr>
                <a:xfrm>
                  <a:off x="9250200" y="3626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0" name="CustomShape 85"/>
                <p:cNvSpPr/>
                <p:nvPr/>
              </p:nvSpPr>
              <p:spPr>
                <a:xfrm>
                  <a:off x="8281800" y="3823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1" name="CustomShape 86"/>
                <p:cNvSpPr/>
                <p:nvPr/>
              </p:nvSpPr>
              <p:spPr>
                <a:xfrm>
                  <a:off x="7875360" y="4744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2" name="CustomShape 87"/>
                <p:cNvSpPr/>
                <p:nvPr/>
              </p:nvSpPr>
              <p:spPr>
                <a:xfrm>
                  <a:off x="6586920" y="190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3" name="CustomShape 88"/>
                <p:cNvSpPr/>
                <p:nvPr/>
              </p:nvSpPr>
              <p:spPr>
                <a:xfrm>
                  <a:off x="9411120" y="3938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4" name="CustomShape 89"/>
                <p:cNvSpPr/>
                <p:nvPr/>
              </p:nvSpPr>
              <p:spPr>
                <a:xfrm>
                  <a:off x="8769600" y="-5806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5" name="CustomShape 90"/>
                <p:cNvSpPr/>
                <p:nvPr/>
              </p:nvSpPr>
              <p:spPr>
                <a:xfrm>
                  <a:off x="6784920" y="2564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6" name="CustomShape 91"/>
                <p:cNvSpPr/>
                <p:nvPr/>
              </p:nvSpPr>
              <p:spPr>
                <a:xfrm>
                  <a:off x="7488720" y="1267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7" name="CustomShape 92"/>
                <p:cNvSpPr/>
                <p:nvPr/>
              </p:nvSpPr>
              <p:spPr>
                <a:xfrm>
                  <a:off x="8701560" y="3346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68" name="CustomShape 93"/>
                <p:cNvSpPr/>
                <p:nvPr/>
              </p:nvSpPr>
              <p:spPr>
                <a:xfrm>
                  <a:off x="10122120" y="12402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369" name="Line 94"/>
              <p:cNvSpPr/>
              <p:nvPr/>
            </p:nvSpPr>
            <p:spPr>
              <a:xfrm>
                <a:off x="8316000" y="-1093680"/>
                <a:ext cx="487800" cy="51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0" name="Line 95"/>
              <p:cNvSpPr/>
              <p:nvPr/>
            </p:nvSpPr>
            <p:spPr>
              <a:xfrm>
                <a:off x="7378560" y="-914040"/>
                <a:ext cx="1391040" cy="36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1" name="Line 96"/>
              <p:cNvSpPr/>
              <p:nvPr/>
            </p:nvSpPr>
            <p:spPr>
              <a:xfrm flipV="1">
                <a:off x="6620760" y="-903960"/>
                <a:ext cx="733680" cy="1093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2" name="Line 97"/>
              <p:cNvSpPr/>
              <p:nvPr/>
            </p:nvSpPr>
            <p:spPr>
              <a:xfrm flipH="1">
                <a:off x="8316000" y="3404520"/>
                <a:ext cx="39528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3" name="Line 98"/>
              <p:cNvSpPr/>
              <p:nvPr/>
            </p:nvSpPr>
            <p:spPr>
              <a:xfrm flipV="1">
                <a:off x="6040080" y="223920"/>
                <a:ext cx="546480" cy="188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4" name="Line 99"/>
              <p:cNvSpPr/>
              <p:nvPr/>
            </p:nvSpPr>
            <p:spPr>
              <a:xfrm>
                <a:off x="6654960" y="223920"/>
                <a:ext cx="1220400" cy="28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5" name="Line 100"/>
              <p:cNvSpPr/>
              <p:nvPr/>
            </p:nvSpPr>
            <p:spPr>
              <a:xfrm flipV="1">
                <a:off x="7909560" y="-512280"/>
                <a:ext cx="894240" cy="98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6" name="Line 101"/>
              <p:cNvSpPr/>
              <p:nvPr/>
            </p:nvSpPr>
            <p:spPr>
              <a:xfrm flipV="1">
                <a:off x="5839920" y="248040"/>
                <a:ext cx="756720" cy="1081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7" name="Line 102"/>
              <p:cNvSpPr/>
              <p:nvPr/>
            </p:nvSpPr>
            <p:spPr>
              <a:xfrm>
                <a:off x="6644880" y="248040"/>
                <a:ext cx="853560" cy="1029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8" name="Line 103"/>
              <p:cNvSpPr/>
              <p:nvPr/>
            </p:nvSpPr>
            <p:spPr>
              <a:xfrm flipV="1">
                <a:off x="8827920" y="-914400"/>
                <a:ext cx="432360" cy="34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79" name="Line 104"/>
              <p:cNvSpPr/>
              <p:nvPr/>
            </p:nvSpPr>
            <p:spPr>
              <a:xfrm>
                <a:off x="8837640" y="-546120"/>
                <a:ext cx="1195200" cy="148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0" name="Line 105"/>
              <p:cNvSpPr/>
              <p:nvPr/>
            </p:nvSpPr>
            <p:spPr>
              <a:xfrm flipV="1">
                <a:off x="6644880" y="-522000"/>
                <a:ext cx="2134440" cy="72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1" name="Line 106"/>
              <p:cNvSpPr/>
              <p:nvPr/>
            </p:nvSpPr>
            <p:spPr>
              <a:xfrm>
                <a:off x="8827920" y="-522000"/>
                <a:ext cx="592920" cy="925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2" name="Line 107"/>
              <p:cNvSpPr/>
              <p:nvPr/>
            </p:nvSpPr>
            <p:spPr>
              <a:xfrm flipV="1">
                <a:off x="7943760" y="427680"/>
                <a:ext cx="14670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3" name="Line 108"/>
              <p:cNvSpPr/>
              <p:nvPr/>
            </p:nvSpPr>
            <p:spPr>
              <a:xfrm flipH="1">
                <a:off x="8735400" y="451800"/>
                <a:ext cx="685440" cy="28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4" name="Line 109"/>
              <p:cNvSpPr/>
              <p:nvPr/>
            </p:nvSpPr>
            <p:spPr>
              <a:xfrm flipV="1">
                <a:off x="9444960" y="-373680"/>
                <a:ext cx="597960" cy="767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5" name="Line 110"/>
              <p:cNvSpPr/>
              <p:nvPr/>
            </p:nvSpPr>
            <p:spPr>
              <a:xfrm>
                <a:off x="9469080" y="451800"/>
                <a:ext cx="662760" cy="79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6" name="Line 111"/>
              <p:cNvSpPr/>
              <p:nvPr/>
            </p:nvSpPr>
            <p:spPr>
              <a:xfrm flipH="1" flipV="1">
                <a:off x="10067040" y="-363600"/>
                <a:ext cx="89280" cy="16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7" name="Line 112"/>
              <p:cNvSpPr/>
              <p:nvPr/>
            </p:nvSpPr>
            <p:spPr>
              <a:xfrm flipV="1">
                <a:off x="10180440" y="437040"/>
                <a:ext cx="413640" cy="81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8" name="Line 113"/>
              <p:cNvSpPr/>
              <p:nvPr/>
            </p:nvSpPr>
            <p:spPr>
              <a:xfrm flipH="1" flipV="1">
                <a:off x="10180440" y="1298520"/>
                <a:ext cx="392040" cy="1018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89" name="Line 114"/>
              <p:cNvSpPr/>
              <p:nvPr/>
            </p:nvSpPr>
            <p:spPr>
              <a:xfrm>
                <a:off x="7909560" y="542520"/>
                <a:ext cx="801720" cy="2813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0" name="Line 115"/>
              <p:cNvSpPr/>
              <p:nvPr/>
            </p:nvSpPr>
            <p:spPr>
              <a:xfrm>
                <a:off x="7546680" y="1325880"/>
                <a:ext cx="1164600" cy="2030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1" name="Line 116"/>
              <p:cNvSpPr/>
              <p:nvPr/>
            </p:nvSpPr>
            <p:spPr>
              <a:xfrm>
                <a:off x="5839920" y="1377360"/>
                <a:ext cx="954720" cy="11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2" name="Line 117"/>
              <p:cNvSpPr/>
              <p:nvPr/>
            </p:nvSpPr>
            <p:spPr>
              <a:xfrm flipV="1">
                <a:off x="6842880" y="1301760"/>
                <a:ext cx="645480" cy="1272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3" name="Line 118"/>
              <p:cNvSpPr/>
              <p:nvPr/>
            </p:nvSpPr>
            <p:spPr>
              <a:xfrm flipH="1" flipV="1">
                <a:off x="6620760" y="258120"/>
                <a:ext cx="198000" cy="230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4" name="Line 119"/>
              <p:cNvSpPr/>
              <p:nvPr/>
            </p:nvSpPr>
            <p:spPr>
              <a:xfrm flipH="1" flipV="1">
                <a:off x="6552360" y="-367560"/>
                <a:ext cx="44280" cy="56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5" name="Line 120"/>
              <p:cNvSpPr/>
              <p:nvPr/>
            </p:nvSpPr>
            <p:spPr>
              <a:xfrm flipV="1">
                <a:off x="10076040" y="1308600"/>
                <a:ext cx="80280" cy="1792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6" name="Line 121"/>
              <p:cNvSpPr/>
              <p:nvPr/>
            </p:nvSpPr>
            <p:spPr>
              <a:xfrm flipH="1">
                <a:off x="8759520" y="1298520"/>
                <a:ext cx="1372320" cy="205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7" name="Line 122"/>
              <p:cNvSpPr/>
              <p:nvPr/>
            </p:nvSpPr>
            <p:spPr>
              <a:xfrm flipV="1">
                <a:off x="8769600" y="3135240"/>
                <a:ext cx="1272240" cy="245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8" name="Line 123"/>
              <p:cNvSpPr/>
              <p:nvPr/>
            </p:nvSpPr>
            <p:spPr>
              <a:xfrm>
                <a:off x="8759520" y="3404520"/>
                <a:ext cx="50076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99" name="Line 124"/>
              <p:cNvSpPr/>
              <p:nvPr/>
            </p:nvSpPr>
            <p:spPr>
              <a:xfrm flipV="1">
                <a:off x="7522560" y="532440"/>
                <a:ext cx="362880" cy="73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00" name="Line 125"/>
              <p:cNvSpPr/>
              <p:nvPr/>
            </p:nvSpPr>
            <p:spPr>
              <a:xfrm>
                <a:off x="6852960" y="2598480"/>
                <a:ext cx="1848240" cy="781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01" name="Line 126"/>
              <p:cNvSpPr/>
              <p:nvPr/>
            </p:nvSpPr>
            <p:spPr>
              <a:xfrm>
                <a:off x="6057000" y="2366640"/>
                <a:ext cx="72792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02" name="Line 127"/>
              <p:cNvSpPr/>
              <p:nvPr/>
            </p:nvSpPr>
            <p:spPr>
              <a:xfrm flipV="1">
                <a:off x="6576480" y="2622600"/>
                <a:ext cx="218160" cy="484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03" name="Line 128"/>
              <p:cNvSpPr/>
              <p:nvPr/>
            </p:nvSpPr>
            <p:spPr>
              <a:xfrm flipH="1" flipV="1">
                <a:off x="6842880" y="2622600"/>
                <a:ext cx="511560" cy="10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04" name="Line 129"/>
              <p:cNvSpPr/>
              <p:nvPr/>
            </p:nvSpPr>
            <p:spPr>
              <a:xfrm flipV="1">
                <a:off x="7378560" y="3380400"/>
                <a:ext cx="1322640" cy="256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405" name="CustomShape 130"/>
          <p:cNvSpPr/>
          <p:nvPr/>
        </p:nvSpPr>
        <p:spPr>
          <a:xfrm>
            <a:off x="3564360" y="311400"/>
            <a:ext cx="1999080" cy="42051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8000" spc="-1" strike="noStrike">
                <a:solidFill>
                  <a:srgbClr val="9d8199"/>
                </a:solidFill>
                <a:latin typeface="方正兰亭粗黑简体"/>
                <a:ea typeface="方正兰亭粗黑简体"/>
              </a:rPr>
              <a:t>1</a:t>
            </a:r>
            <a:endParaRPr b="0" lang="en-US" sz="18000" spc="-1" strike="noStrike">
              <a:latin typeface="Arial"/>
            </a:endParaRPr>
          </a:p>
        </p:txBody>
      </p:sp>
      <p:sp>
        <p:nvSpPr>
          <p:cNvPr id="406" name="CustomShape 131"/>
          <p:cNvSpPr/>
          <p:nvPr/>
        </p:nvSpPr>
        <p:spPr>
          <a:xfrm>
            <a:off x="2775240" y="3502800"/>
            <a:ext cx="3920400" cy="1185840"/>
          </a:xfrm>
          <a:prstGeom prst="rect">
            <a:avLst/>
          </a:prstGeom>
          <a:noFill/>
          <a:ln>
            <a:noFill/>
          </a:ln>
        </p:spPr>
        <p:style>
          <a:lnRef idx="0"/>
          <a:fillRef idx="0"/>
          <a:effectRef idx="0"/>
          <a:fontRef idx="minor"/>
        </p:style>
        <p:txBody>
          <a:bodyPr lIns="90000" rIns="90000" tIns="45000" bIns="45000"/>
          <a:p>
            <a:pPr algn="ctr">
              <a:lnSpc>
                <a:spcPct val="150000"/>
              </a:lnSpc>
            </a:pPr>
            <a:r>
              <a:rPr b="0" lang="en-US" sz="3200" spc="-1" strike="noStrike">
                <a:solidFill>
                  <a:srgbClr val="ffffff"/>
                </a:solidFill>
                <a:latin typeface="微软雅黑"/>
                <a:ea typeface="微软雅黑"/>
              </a:rPr>
              <a:t>引言</a:t>
            </a:r>
            <a:endParaRPr b="0" lang="en-US" sz="3200" spc="-1" strike="noStrike">
              <a:latin typeface="Arial"/>
            </a:endParaRPr>
          </a:p>
          <a:p>
            <a:pPr algn="r">
              <a:lnSpc>
                <a:spcPct val="150000"/>
              </a:lnSpc>
            </a:pPr>
            <a:r>
              <a:rPr b="0" lang="en-US" sz="1600" spc="-1" strike="noStrike">
                <a:solidFill>
                  <a:srgbClr val="ffffff"/>
                </a:solidFill>
                <a:latin typeface="微软雅黑"/>
                <a:ea typeface="微软雅黑"/>
              </a:rPr>
              <a:t>———</a:t>
            </a:r>
            <a:r>
              <a:rPr b="0" lang="en-US" sz="1600" spc="-1" strike="noStrike">
                <a:solidFill>
                  <a:srgbClr val="ffffff"/>
                </a:solidFill>
                <a:latin typeface="微软雅黑"/>
                <a:ea typeface="微软雅黑"/>
              </a:rPr>
              <a:t>从描述手段说起</a:t>
            </a:r>
            <a:endParaRPr b="0" lang="en-US" sz="1600" spc="-1" strike="noStrike">
              <a:latin typeface="Arial"/>
            </a:endParaRPr>
          </a:p>
        </p:txBody>
      </p:sp>
      <p:sp>
        <p:nvSpPr>
          <p:cNvPr id="407" name="CustomShape 132"/>
          <p:cNvSpPr/>
          <p:nvPr/>
        </p:nvSpPr>
        <p:spPr>
          <a:xfrm rot="2134200">
            <a:off x="5998320" y="1614600"/>
            <a:ext cx="289080" cy="249120"/>
          </a:xfrm>
          <a:prstGeom prst="triangle">
            <a:avLst>
              <a:gd name="adj" fmla="val 50000"/>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sp>
        <p:nvSpPr>
          <p:cNvPr id="408" name="CustomShape 133"/>
          <p:cNvSpPr/>
          <p:nvPr/>
        </p:nvSpPr>
        <p:spPr>
          <a:xfrm rot="12600000">
            <a:off x="5197680" y="1171440"/>
            <a:ext cx="227160" cy="19584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409" name="CustomShape 134"/>
          <p:cNvSpPr/>
          <p:nvPr/>
        </p:nvSpPr>
        <p:spPr>
          <a:xfrm rot="460200">
            <a:off x="5608080" y="1067400"/>
            <a:ext cx="384120" cy="33120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Tree>
  </p:cSld>
  <p:transition spd="slow">
    <p:blinds dir="vert"/>
  </p:transition>
  <p:timing>
    <p:tnLst>
      <p:par>
        <p:cTn id="466" dur="indefinite" restart="never" nodeType="tmRoot">
          <p:childTnLst>
            <p:seq>
              <p:cTn id="467" dur="indefinite" nodeType="mainSeq">
                <p:childTnLst>
                  <p:par>
                    <p:cTn id="468" nodeType="clickEffect" fill="hold">
                      <p:stCondLst>
                        <p:cond delay="0"/>
                      </p:stCondLst>
                      <p:childTnLst>
                        <p:par>
                          <p:cTn id="469" nodeType="afterEffect" fill="hold">
                            <p:stCondLst>
                              <p:cond delay="0"/>
                            </p:stCondLst>
                            <p:childTnLst>
                              <p:par>
                                <p:cTn id="470" nodeType="withEffect" fill="hold" presetClass="entr" presetID="2" presetSubtype="9">
                                  <p:childTnLst>
                                    <p:set>
                                      <p:cBhvr>
                                        <p:cTn id="471" dur="1" fill="hold">
                                          <p:stCondLst>
                                            <p:cond delay="0"/>
                                          </p:stCondLst>
                                        </p:cTn>
                                        <p:tgtEl>
                                          <p:spTgt spid="409"/>
                                        </p:tgtEl>
                                        <p:attrNameLst>
                                          <p:attrName>style.visibility</p:attrName>
                                        </p:attrNameLst>
                                      </p:cBhvr>
                                      <p:to>
                                        <p:strVal val="visible"/>
                                      </p:to>
                                    </p:set>
                                    <p:anim calcmode="lin" valueType="num">
                                      <p:cBhvr additive="repl">
                                        <p:cTn id="472" dur="1250" fill="hold"/>
                                        <p:tgtEl>
                                          <p:spTgt spid="409"/>
                                        </p:tgtEl>
                                        <p:attrNameLst>
                                          <p:attrName>ppt_x</p:attrName>
                                        </p:attrNameLst>
                                      </p:cBhvr>
                                      <p:tavLst>
                                        <p:tav tm="0">
                                          <p:val>
                                            <p:strVal val="0-#ppt_w/2"/>
                                          </p:val>
                                        </p:tav>
                                        <p:tav tm="100000">
                                          <p:val>
                                            <p:strVal val="#ppt_x"/>
                                          </p:val>
                                        </p:tav>
                                      </p:tavLst>
                                    </p:anim>
                                    <p:anim calcmode="lin" valueType="num">
                                      <p:cBhvr additive="repl">
                                        <p:cTn id="473" dur="1250" fill="hold"/>
                                        <p:tgtEl>
                                          <p:spTgt spid="409"/>
                                        </p:tgtEl>
                                        <p:attrNameLst>
                                          <p:attrName>ppt_y</p:attrName>
                                        </p:attrNameLst>
                                      </p:cBhvr>
                                      <p:tavLst>
                                        <p:tav tm="0">
                                          <p:val>
                                            <p:strVal val="0-#ppt_h/2"/>
                                          </p:val>
                                        </p:tav>
                                        <p:tav tm="100000">
                                          <p:val>
                                            <p:strVal val="#ppt_y"/>
                                          </p:val>
                                        </p:tav>
                                      </p:tavLst>
                                    </p:anim>
                                  </p:childTnLst>
                                </p:cTn>
                              </p:par>
                              <p:par>
                                <p:cTn id="474" nodeType="withEffect" fill="hold" presetClass="emph" presetID="8">
                                  <p:childTnLst>
                                    <p:animRot by="10800000">
                                      <p:cBhvr>
                                        <p:cTn id="475" dur="1250" fill="hold"/>
                                        <p:tgtEl>
                                          <p:spTgt spid="409"/>
                                        </p:tgtEl>
                                        <p:attrNameLst>
                                          <p:attrName>r</p:attrName>
                                        </p:attrNameLst>
                                      </p:cBhvr>
                                    </p:animRot>
                                  </p:childTnLst>
                                </p:cTn>
                              </p:par>
                              <p:par>
                                <p:cTn id="476" nodeType="withEffect" fill="hold" presetClass="entr" presetID="2" presetSubtype="9">
                                  <p:childTnLst>
                                    <p:set>
                                      <p:cBhvr>
                                        <p:cTn id="477" dur="1" fill="hold">
                                          <p:stCondLst>
                                            <p:cond delay="0"/>
                                          </p:stCondLst>
                                        </p:cTn>
                                        <p:tgtEl>
                                          <p:spTgt spid="407"/>
                                        </p:tgtEl>
                                        <p:attrNameLst>
                                          <p:attrName>style.visibility</p:attrName>
                                        </p:attrNameLst>
                                      </p:cBhvr>
                                      <p:to>
                                        <p:strVal val="visible"/>
                                      </p:to>
                                    </p:set>
                                    <p:anim calcmode="lin" valueType="num">
                                      <p:cBhvr additive="repl">
                                        <p:cTn id="478" dur="1250" fill="hold"/>
                                        <p:tgtEl>
                                          <p:spTgt spid="407"/>
                                        </p:tgtEl>
                                        <p:attrNameLst>
                                          <p:attrName>ppt_x</p:attrName>
                                        </p:attrNameLst>
                                      </p:cBhvr>
                                      <p:tavLst>
                                        <p:tav tm="0">
                                          <p:val>
                                            <p:strVal val="0-#ppt_w/2"/>
                                          </p:val>
                                        </p:tav>
                                        <p:tav tm="100000">
                                          <p:val>
                                            <p:strVal val="#ppt_x"/>
                                          </p:val>
                                        </p:tav>
                                      </p:tavLst>
                                    </p:anim>
                                    <p:anim calcmode="lin" valueType="num">
                                      <p:cBhvr additive="repl">
                                        <p:cTn id="479" dur="1250" fill="hold"/>
                                        <p:tgtEl>
                                          <p:spTgt spid="407"/>
                                        </p:tgtEl>
                                        <p:attrNameLst>
                                          <p:attrName>ppt_y</p:attrName>
                                        </p:attrNameLst>
                                      </p:cBhvr>
                                      <p:tavLst>
                                        <p:tav tm="0">
                                          <p:val>
                                            <p:strVal val="0-#ppt_h/2"/>
                                          </p:val>
                                        </p:tav>
                                        <p:tav tm="100000">
                                          <p:val>
                                            <p:strVal val="#ppt_y"/>
                                          </p:val>
                                        </p:tav>
                                      </p:tavLst>
                                    </p:anim>
                                  </p:childTnLst>
                                </p:cTn>
                              </p:par>
                              <p:par>
                                <p:cTn id="480" nodeType="withEffect" fill="hold" presetClass="emph" presetID="8">
                                  <p:childTnLst>
                                    <p:animRot by="-10800000">
                                      <p:cBhvr>
                                        <p:cTn id="481" dur="1250" fill="hold"/>
                                        <p:tgtEl>
                                          <p:spTgt spid="407"/>
                                        </p:tgtEl>
                                        <p:attrNameLst>
                                          <p:attrName>r</p:attrName>
                                        </p:attrNameLst>
                                      </p:cBhvr>
                                    </p:animRot>
                                  </p:childTnLst>
                                </p:cTn>
                              </p:par>
                              <p:par>
                                <p:cTn id="482" nodeType="withEffect" fill="hold" presetClass="entr" presetID="2" presetSubtype="9">
                                  <p:childTnLst>
                                    <p:set>
                                      <p:cBhvr>
                                        <p:cTn id="483" dur="1" fill="hold">
                                          <p:stCondLst>
                                            <p:cond delay="0"/>
                                          </p:stCondLst>
                                        </p:cTn>
                                        <p:tgtEl>
                                          <p:spTgt spid="408"/>
                                        </p:tgtEl>
                                        <p:attrNameLst>
                                          <p:attrName>style.visibility</p:attrName>
                                        </p:attrNameLst>
                                      </p:cBhvr>
                                      <p:to>
                                        <p:strVal val="visible"/>
                                      </p:to>
                                    </p:set>
                                    <p:anim calcmode="lin" valueType="num">
                                      <p:cBhvr additive="repl">
                                        <p:cTn id="484" dur="1250" fill="hold"/>
                                        <p:tgtEl>
                                          <p:spTgt spid="408"/>
                                        </p:tgtEl>
                                        <p:attrNameLst>
                                          <p:attrName>ppt_x</p:attrName>
                                        </p:attrNameLst>
                                      </p:cBhvr>
                                      <p:tavLst>
                                        <p:tav tm="0">
                                          <p:val>
                                            <p:strVal val="0-#ppt_w/2"/>
                                          </p:val>
                                        </p:tav>
                                        <p:tav tm="100000">
                                          <p:val>
                                            <p:strVal val="#ppt_x"/>
                                          </p:val>
                                        </p:tav>
                                      </p:tavLst>
                                    </p:anim>
                                    <p:anim calcmode="lin" valueType="num">
                                      <p:cBhvr additive="repl">
                                        <p:cTn id="485" dur="1250" fill="hold"/>
                                        <p:tgtEl>
                                          <p:spTgt spid="408"/>
                                        </p:tgtEl>
                                        <p:attrNameLst>
                                          <p:attrName>ppt_y</p:attrName>
                                        </p:attrNameLst>
                                      </p:cBhvr>
                                      <p:tavLst>
                                        <p:tav tm="0">
                                          <p:val>
                                            <p:strVal val="0-#ppt_h/2"/>
                                          </p:val>
                                        </p:tav>
                                        <p:tav tm="100000">
                                          <p:val>
                                            <p:strVal val="#ppt_y"/>
                                          </p:val>
                                        </p:tav>
                                      </p:tavLst>
                                    </p:anim>
                                  </p:childTnLst>
                                </p:cTn>
                              </p:par>
                              <p:par>
                                <p:cTn id="486" nodeType="withEffect" fill="hold" presetClass="emph" presetID="8">
                                  <p:childTnLst>
                                    <p:animRot by="10800000">
                                      <p:cBhvr>
                                        <p:cTn id="487" dur="1250" fill="hold"/>
                                        <p:tgtEl>
                                          <p:spTgt spid="408"/>
                                        </p:tgtEl>
                                        <p:attrNameLst>
                                          <p:attrName>r</p:attrName>
                                        </p:attrNameLst>
                                      </p:cBhvr>
                                    </p:animRot>
                                  </p:childTnLst>
                                </p:cTn>
                              </p:par>
                              <p:par>
                                <p:cTn id="488" nodeType="withEffect" fill="hold" presetClass="entr" presetID="53">
                                  <p:childTnLst>
                                    <p:set>
                                      <p:cBhvr>
                                        <p:cTn id="489" dur="1" fill="hold">
                                          <p:stCondLst>
                                            <p:cond delay="0"/>
                                          </p:stCondLst>
                                        </p:cTn>
                                        <p:tgtEl>
                                          <p:spTgt spid="275"/>
                                        </p:tgtEl>
                                        <p:attrNameLst>
                                          <p:attrName>style.visibility</p:attrName>
                                        </p:attrNameLst>
                                      </p:cBhvr>
                                      <p:to>
                                        <p:strVal val="visible"/>
                                      </p:to>
                                    </p:set>
                                    <p:anim calcmode="lin" valueType="num">
                                      <p:cBhvr additive="repl">
                                        <p:cTn id="490" dur="3000" fill="hold"/>
                                        <p:tgtEl>
                                          <p:spTgt spid="275"/>
                                        </p:tgtEl>
                                        <p:attrNameLst>
                                          <p:attrName>ppt_w</p:attrName>
                                        </p:attrNameLst>
                                      </p:cBhvr>
                                      <p:tavLst>
                                        <p:tav tm="0">
                                          <p:val>
                                            <p:fltVal val="0"/>
                                          </p:val>
                                        </p:tav>
                                        <p:tav tm="100000">
                                          <p:val>
                                            <p:strVal val="#ppt_w"/>
                                          </p:val>
                                        </p:tav>
                                      </p:tavLst>
                                    </p:anim>
                                    <p:anim calcmode="lin" valueType="num">
                                      <p:cBhvr additive="repl">
                                        <p:cTn id="491" dur="3000" fill="hold"/>
                                        <p:tgtEl>
                                          <p:spTgt spid="275"/>
                                        </p:tgtEl>
                                        <p:attrNameLst>
                                          <p:attrName>ppt_h</p:attrName>
                                        </p:attrNameLst>
                                      </p:cBhvr>
                                      <p:tavLst>
                                        <p:tav tm="0">
                                          <p:val>
                                            <p:fltVal val="0"/>
                                          </p:val>
                                        </p:tav>
                                        <p:tav tm="100000">
                                          <p:val>
                                            <p:strVal val="#ppt_h"/>
                                          </p:val>
                                        </p:tav>
                                      </p:tavLst>
                                    </p:anim>
                                    <p:animEffect filter="fade" transition="in">
                                      <p:cBhvr additive="repl">
                                        <p:cTn id="492" dur="3000"/>
                                        <p:tgtEl>
                                          <p:spTgt spid="275"/>
                                        </p:tgtEl>
                                      </p:cBhvr>
                                    </p:animEffect>
                                  </p:childTnLst>
                                </p:cTn>
                              </p:par>
                              <p:par>
                                <p:cTn id="493" nodeType="withEffect" fill="hold" presetClass="emph" presetID="8">
                                  <p:childTnLst>
                                    <p:animRot by="-21600000">
                                      <p:cBhvr>
                                        <p:cTn id="494" dur="3000" fill="hold"/>
                                        <p:tgtEl>
                                          <p:spTgt spid="275"/>
                                        </p:tgtEl>
                                        <p:attrNameLst>
                                          <p:attrName>r</p:attrName>
                                        </p:attrNameLst>
                                      </p:cBhvr>
                                    </p:animRot>
                                  </p:childTnLst>
                                </p:cTn>
                              </p:par>
                              <p:par>
                                <p:cTn id="495" nodeType="withEffect" fill="hold" presetClass="entr" presetID="53">
                                  <p:childTnLst>
                                    <p:set>
                                      <p:cBhvr>
                                        <p:cTn id="496" dur="1" fill="hold">
                                          <p:stCondLst>
                                            <p:cond delay="0"/>
                                          </p:stCondLst>
                                        </p:cTn>
                                        <p:tgtEl>
                                          <p:spTgt spid="340"/>
                                        </p:tgtEl>
                                        <p:attrNameLst>
                                          <p:attrName>style.visibility</p:attrName>
                                        </p:attrNameLst>
                                      </p:cBhvr>
                                      <p:to>
                                        <p:strVal val="visible"/>
                                      </p:to>
                                    </p:set>
                                    <p:anim calcmode="lin" valueType="num">
                                      <p:cBhvr additive="repl">
                                        <p:cTn id="497" dur="3000" fill="hold"/>
                                        <p:tgtEl>
                                          <p:spTgt spid="340"/>
                                        </p:tgtEl>
                                        <p:attrNameLst>
                                          <p:attrName>ppt_w</p:attrName>
                                        </p:attrNameLst>
                                      </p:cBhvr>
                                      <p:tavLst>
                                        <p:tav tm="0">
                                          <p:val>
                                            <p:fltVal val="0"/>
                                          </p:val>
                                        </p:tav>
                                        <p:tav tm="100000">
                                          <p:val>
                                            <p:strVal val="#ppt_w"/>
                                          </p:val>
                                        </p:tav>
                                      </p:tavLst>
                                    </p:anim>
                                    <p:anim calcmode="lin" valueType="num">
                                      <p:cBhvr additive="repl">
                                        <p:cTn id="498" dur="3000" fill="hold"/>
                                        <p:tgtEl>
                                          <p:spTgt spid="340"/>
                                        </p:tgtEl>
                                        <p:attrNameLst>
                                          <p:attrName>ppt_h</p:attrName>
                                        </p:attrNameLst>
                                      </p:cBhvr>
                                      <p:tavLst>
                                        <p:tav tm="0">
                                          <p:val>
                                            <p:fltVal val="0"/>
                                          </p:val>
                                        </p:tav>
                                        <p:tav tm="100000">
                                          <p:val>
                                            <p:strVal val="#ppt_h"/>
                                          </p:val>
                                        </p:tav>
                                      </p:tavLst>
                                    </p:anim>
                                    <p:animEffect filter="fade" transition="in">
                                      <p:cBhvr additive="repl">
                                        <p:cTn id="499" dur="3000"/>
                                        <p:tgtEl>
                                          <p:spTgt spid="340"/>
                                        </p:tgtEl>
                                      </p:cBhvr>
                                    </p:animEffect>
                                  </p:childTnLst>
                                </p:cTn>
                              </p:par>
                              <p:par>
                                <p:cTn id="500" nodeType="withEffect" fill="hold" presetClass="emph" presetID="8">
                                  <p:childTnLst>
                                    <p:animRot by="-21600000">
                                      <p:cBhvr>
                                        <p:cTn id="501" dur="3000" fill="hold"/>
                                        <p:tgtEl>
                                          <p:spTgt spid="340"/>
                                        </p:tgtEl>
                                        <p:attrNameLst>
                                          <p:attrName>r</p:attrName>
                                        </p:attrNameLst>
                                      </p:cBhvr>
                                    </p:animRot>
                                  </p:childTnLst>
                                </p:cTn>
                              </p:par>
                              <p:par>
                                <p:cTn id="502" nodeType="withEffect" fill="hold" presetClass="entr" presetID="2" presetSubtype="4">
                                  <p:childTnLst>
                                    <p:set>
                                      <p:cBhvr>
                                        <p:cTn id="503" dur="1" fill="hold">
                                          <p:stCondLst>
                                            <p:cond delay="0"/>
                                          </p:stCondLst>
                                        </p:cTn>
                                        <p:tgtEl>
                                          <p:spTgt spid="405"/>
                                        </p:tgtEl>
                                        <p:attrNameLst>
                                          <p:attrName>style.visibility</p:attrName>
                                        </p:attrNameLst>
                                      </p:cBhvr>
                                      <p:to>
                                        <p:strVal val="visible"/>
                                      </p:to>
                                    </p:set>
                                    <p:anim calcmode="lin" valueType="num">
                                      <p:cBhvr additive="repl">
                                        <p:cTn id="504" dur="500" fill="hold"/>
                                        <p:tgtEl>
                                          <p:spTgt spid="405"/>
                                        </p:tgtEl>
                                        <p:attrNameLst>
                                          <p:attrName>ppt_x</p:attrName>
                                        </p:attrNameLst>
                                      </p:cBhvr>
                                      <p:tavLst>
                                        <p:tav tm="0">
                                          <p:val>
                                            <p:strVal val="#ppt_x"/>
                                          </p:val>
                                        </p:tav>
                                        <p:tav tm="100000">
                                          <p:val>
                                            <p:strVal val="#ppt_x"/>
                                          </p:val>
                                        </p:tav>
                                      </p:tavLst>
                                    </p:anim>
                                    <p:anim calcmode="lin" valueType="num">
                                      <p:cBhvr additive="repl">
                                        <p:cTn id="505" dur="500" fill="hold"/>
                                        <p:tgtEl>
                                          <p:spTgt spid="405"/>
                                        </p:tgtEl>
                                        <p:attrNameLst>
                                          <p:attrName>ppt_y</p:attrName>
                                        </p:attrNameLst>
                                      </p:cBhvr>
                                      <p:tavLst>
                                        <p:tav tm="0">
                                          <p:val>
                                            <p:strVal val="1+#ppt_h/2"/>
                                          </p:val>
                                        </p:tav>
                                        <p:tav tm="100000">
                                          <p:val>
                                            <p:strVal val="#ppt_y"/>
                                          </p:val>
                                        </p:tav>
                                      </p:tavLst>
                                    </p:anim>
                                  </p:childTnLst>
                                </p:cTn>
                              </p:par>
                              <p:par>
                                <p:cTn id="506" nodeType="withEffect" fill="hold" presetClass="entr" presetID="47">
                                  <p:childTnLst>
                                    <p:set>
                                      <p:cBhvr>
                                        <p:cTn id="507" dur="1" fill="hold">
                                          <p:stCondLst>
                                            <p:cond delay="0"/>
                                          </p:stCondLst>
                                        </p:cTn>
                                        <p:tgtEl>
                                          <p:spTgt spid="406"/>
                                        </p:tgtEl>
                                        <p:attrNameLst>
                                          <p:attrName>style.visibility</p:attrName>
                                        </p:attrNameLst>
                                      </p:cBhvr>
                                      <p:to>
                                        <p:strVal val="visible"/>
                                      </p:to>
                                    </p:set>
                                    <p:animEffect filter="fade" transition="in">
                                      <p:cBhvr additive="repl">
                                        <p:cTn id="508" dur="500"/>
                                        <p:tgtEl>
                                          <p:spTgt spid="406"/>
                                        </p:tgtEl>
                                      </p:cBhvr>
                                    </p:animEffect>
                                    <p:anim calcmode="lin" valueType="num">
                                      <p:cBhvr additive="repl">
                                        <p:cTn id="509" dur="500" fill="hold"/>
                                        <p:tgtEl>
                                          <p:spTgt spid="406"/>
                                        </p:tgtEl>
                                        <p:attrNameLst>
                                          <p:attrName>ppt_x</p:attrName>
                                        </p:attrNameLst>
                                      </p:cBhvr>
                                      <p:tavLst>
                                        <p:tav tm="0">
                                          <p:val>
                                            <p:strVal val="#ppt_x"/>
                                          </p:val>
                                        </p:tav>
                                        <p:tav tm="100000">
                                          <p:val>
                                            <p:strVal val="#ppt_x"/>
                                          </p:val>
                                        </p:tav>
                                      </p:tavLst>
                                    </p:anim>
                                    <p:anim calcmode="lin" valueType="num">
                                      <p:cBhvr additive="repl">
                                        <p:cTn id="510" dur="500" fill="hold"/>
                                        <p:tgtEl>
                                          <p:spTgt spid="40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43" name="Group 1"/>
          <p:cNvGrpSpPr/>
          <p:nvPr/>
        </p:nvGrpSpPr>
        <p:grpSpPr>
          <a:xfrm>
            <a:off x="177120" y="425160"/>
            <a:ext cx="858240" cy="659160"/>
            <a:chOff x="177120" y="425160"/>
            <a:chExt cx="858240" cy="659160"/>
          </a:xfrm>
        </p:grpSpPr>
        <p:grpSp>
          <p:nvGrpSpPr>
            <p:cNvPr id="2044" name="Group 2"/>
            <p:cNvGrpSpPr/>
            <p:nvPr/>
          </p:nvGrpSpPr>
          <p:grpSpPr>
            <a:xfrm>
              <a:off x="270360" y="425160"/>
              <a:ext cx="659520" cy="659160"/>
              <a:chOff x="270360" y="425160"/>
              <a:chExt cx="659520" cy="659160"/>
            </a:xfrm>
          </p:grpSpPr>
          <p:sp>
            <p:nvSpPr>
              <p:cNvPr id="2045"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046" name="Group 4"/>
              <p:cNvGrpSpPr/>
              <p:nvPr/>
            </p:nvGrpSpPr>
            <p:grpSpPr>
              <a:xfrm>
                <a:off x="270360" y="425160"/>
                <a:ext cx="659520" cy="659160"/>
                <a:chOff x="270360" y="425160"/>
                <a:chExt cx="659520" cy="659160"/>
              </a:xfrm>
            </p:grpSpPr>
            <p:sp>
              <p:nvSpPr>
                <p:cNvPr id="2047"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048" name="Group 6"/>
                <p:cNvGrpSpPr/>
                <p:nvPr/>
              </p:nvGrpSpPr>
              <p:grpSpPr>
                <a:xfrm>
                  <a:off x="270360" y="425160"/>
                  <a:ext cx="659520" cy="659160"/>
                  <a:chOff x="270360" y="425160"/>
                  <a:chExt cx="659520" cy="659160"/>
                </a:xfrm>
              </p:grpSpPr>
              <p:sp>
                <p:nvSpPr>
                  <p:cNvPr id="2049"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0"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1"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2"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3"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4"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5"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6"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7"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8"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59"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0"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1"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2"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3"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4"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5"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6"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7"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8"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69"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70"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71"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072"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073"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4"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5"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6"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7"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8"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79"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0"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1"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2"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3"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4"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5"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6"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7"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8"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89"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0"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1"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2"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3"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4"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5"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6"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7"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8"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099"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0"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1"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2"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3"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4"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5"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6"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7"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08"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109"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02</a:t>
              </a:r>
              <a:endParaRPr b="0" lang="en-US" sz="1200" spc="-1" strike="noStrike">
                <a:latin typeface="Arial"/>
              </a:endParaRPr>
            </a:p>
          </p:txBody>
        </p:sp>
        <p:sp>
          <p:nvSpPr>
            <p:cNvPr id="2110"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111"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继承</a:t>
            </a:r>
            <a:endParaRPr b="0" lang="en-US" sz="1800" spc="-1" strike="noStrike">
              <a:latin typeface="Arial"/>
            </a:endParaRPr>
          </a:p>
        </p:txBody>
      </p:sp>
      <p:sp>
        <p:nvSpPr>
          <p:cNvPr id="2112" name="CustomShape 70"/>
          <p:cNvSpPr/>
          <p:nvPr/>
        </p:nvSpPr>
        <p:spPr>
          <a:xfrm rot="8294400">
            <a:off x="3380040" y="1603080"/>
            <a:ext cx="1077480" cy="1385640"/>
          </a:xfrm>
          <a:custGeom>
            <a:avLst/>
            <a:gdLst/>
            <a:ah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2113" name="CustomShape 71"/>
          <p:cNvSpPr/>
          <p:nvPr/>
        </p:nvSpPr>
        <p:spPr>
          <a:xfrm flipH="1" flipV="1" rot="10800000">
            <a:off x="4979520" y="4176720"/>
            <a:ext cx="1014840" cy="129996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2114" name="CustomShape 72"/>
          <p:cNvSpPr/>
          <p:nvPr/>
        </p:nvSpPr>
        <p:spPr>
          <a:xfrm>
            <a:off x="3200400" y="1897200"/>
            <a:ext cx="1204560" cy="36612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微软雅黑"/>
                <a:ea typeface="微软雅黑"/>
              </a:rPr>
              <a:t>组</a:t>
            </a:r>
            <a:r>
              <a:rPr b="0" lang="en-US" sz="1800" spc="-1" strike="noStrike">
                <a:solidFill>
                  <a:srgbClr val="ffffff"/>
                </a:solidFill>
                <a:latin typeface="微软雅黑"/>
                <a:ea typeface="微软雅黑"/>
              </a:rPr>
              <a:t>合</a:t>
            </a:r>
            <a:r>
              <a:rPr b="0" lang="en-US" sz="1800" spc="-1" strike="noStrike">
                <a:solidFill>
                  <a:srgbClr val="ffffff"/>
                </a:solidFill>
                <a:latin typeface="微软雅黑"/>
                <a:ea typeface="微软雅黑"/>
              </a:rPr>
              <a:t>服</a:t>
            </a:r>
            <a:r>
              <a:rPr b="0" lang="en-US" sz="1800" spc="-1" strike="noStrike">
                <a:solidFill>
                  <a:srgbClr val="ffffff"/>
                </a:solidFill>
                <a:latin typeface="微软雅黑"/>
                <a:ea typeface="微软雅黑"/>
              </a:rPr>
              <a:t>用</a:t>
            </a:r>
            <a:endParaRPr b="0" lang="en-US" sz="1800" spc="-1" strike="noStrike">
              <a:latin typeface="Arial"/>
            </a:endParaRPr>
          </a:p>
        </p:txBody>
      </p:sp>
      <p:sp>
        <p:nvSpPr>
          <p:cNvPr id="2115" name="CustomShape 73"/>
          <p:cNvSpPr/>
          <p:nvPr/>
        </p:nvSpPr>
        <p:spPr>
          <a:xfrm rot="13302000">
            <a:off x="4458240" y="1671480"/>
            <a:ext cx="1014840" cy="129996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2116" name="CustomShape 74"/>
          <p:cNvSpPr/>
          <p:nvPr/>
        </p:nvSpPr>
        <p:spPr>
          <a:xfrm>
            <a:off x="3870000" y="3444120"/>
            <a:ext cx="1204560" cy="36612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微软雅黑"/>
                <a:ea typeface="微软雅黑"/>
              </a:rPr>
              <a:t>里</a:t>
            </a:r>
            <a:r>
              <a:rPr b="0" lang="en-US" sz="1800" spc="-1" strike="noStrike">
                <a:solidFill>
                  <a:srgbClr val="ffffff"/>
                </a:solidFill>
                <a:latin typeface="微软雅黑"/>
                <a:ea typeface="微软雅黑"/>
              </a:rPr>
              <a:t>式</a:t>
            </a:r>
            <a:r>
              <a:rPr b="0" lang="en-US" sz="1800" spc="-1" strike="noStrike">
                <a:solidFill>
                  <a:srgbClr val="ffffff"/>
                </a:solidFill>
                <a:latin typeface="微软雅黑"/>
                <a:ea typeface="微软雅黑"/>
              </a:rPr>
              <a:t>替</a:t>
            </a:r>
            <a:r>
              <a:rPr b="0" lang="en-US" sz="1800" spc="-1" strike="noStrike">
                <a:solidFill>
                  <a:srgbClr val="ffffff"/>
                </a:solidFill>
                <a:latin typeface="微软雅黑"/>
                <a:ea typeface="微软雅黑"/>
              </a:rPr>
              <a:t>换</a:t>
            </a:r>
            <a:endParaRPr b="0" lang="en-US" sz="1800" spc="-1" strike="noStrike">
              <a:latin typeface="Arial"/>
            </a:endParaRPr>
          </a:p>
        </p:txBody>
      </p:sp>
      <p:sp>
        <p:nvSpPr>
          <p:cNvPr id="2117" name="CustomShape 75"/>
          <p:cNvSpPr/>
          <p:nvPr/>
        </p:nvSpPr>
        <p:spPr>
          <a:xfrm>
            <a:off x="5881320" y="1627200"/>
            <a:ext cx="2591280" cy="1028160"/>
          </a:xfrm>
          <a:prstGeom prst="rect">
            <a:avLst/>
          </a:prstGeom>
          <a:noFill/>
          <a:ln>
            <a:noFill/>
          </a:ln>
        </p:spPr>
        <p:style>
          <a:lnRef idx="0"/>
          <a:fillRef idx="0"/>
          <a:effectRef idx="0"/>
          <a:fontRef idx="minor"/>
        </p:style>
        <p:txBody>
          <a:bodyPr lIns="0" rIns="0" tIns="0" bIns="0"/>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给</a:t>
            </a:r>
            <a:r>
              <a:rPr b="0" lang="en-US" sz="1350" spc="-1" strike="noStrike">
                <a:solidFill>
                  <a:srgbClr val="ffffff"/>
                </a:solidFill>
                <a:latin typeface="Calibri"/>
                <a:ea typeface="Arial"/>
              </a:rPr>
              <a:t>相</a:t>
            </a:r>
            <a:r>
              <a:rPr b="0" lang="en-US" sz="1350" spc="-1" strike="noStrike">
                <a:solidFill>
                  <a:srgbClr val="ffffff"/>
                </a:solidFill>
                <a:latin typeface="Calibri"/>
                <a:ea typeface="Arial"/>
              </a:rPr>
              <a:t>似</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底</a:t>
            </a:r>
            <a:r>
              <a:rPr b="0" lang="en-US" sz="1350" spc="-1" strike="noStrike">
                <a:solidFill>
                  <a:srgbClr val="ffffff"/>
                </a:solidFill>
                <a:latin typeface="Calibri"/>
                <a:ea typeface="Arial"/>
              </a:rPr>
              <a:t>层</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构</a:t>
            </a:r>
            <a:r>
              <a:rPr b="0" lang="en-US" sz="1350" spc="-1" strike="noStrike">
                <a:solidFill>
                  <a:srgbClr val="ffffff"/>
                </a:solidFill>
                <a:latin typeface="Calibri"/>
                <a:ea typeface="Arial"/>
              </a:rPr>
              <a:t>建</a:t>
            </a:r>
            <a:r>
              <a:rPr b="0" lang="en-US" sz="1350" spc="-1" strike="noStrike">
                <a:solidFill>
                  <a:srgbClr val="ffffff"/>
                </a:solidFill>
                <a:latin typeface="Calibri"/>
                <a:ea typeface="Arial"/>
              </a:rPr>
              <a:t>一</a:t>
            </a:r>
            <a:r>
              <a:rPr b="0" lang="en-US" sz="1350" spc="-1" strike="noStrike">
                <a:solidFill>
                  <a:srgbClr val="ffffff"/>
                </a:solidFill>
                <a:latin typeface="Calibri"/>
                <a:ea typeface="Arial"/>
              </a:rPr>
              <a:t>个</a:t>
            </a:r>
            <a:r>
              <a:rPr b="0" lang="en-US" sz="1350" spc="-1" strike="noStrike">
                <a:solidFill>
                  <a:srgbClr val="ffffff"/>
                </a:solidFill>
                <a:latin typeface="Calibri"/>
                <a:ea typeface="Arial"/>
              </a:rPr>
              <a:t>共</a:t>
            </a:r>
            <a:r>
              <a:rPr b="0" lang="en-US" sz="1350" spc="-1" strike="noStrike">
                <a:solidFill>
                  <a:srgbClr val="ffffff"/>
                </a:solidFill>
                <a:latin typeface="Calibri"/>
                <a:ea typeface="Arial"/>
              </a:rPr>
              <a:t>同</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父</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抽</a:t>
            </a:r>
            <a:r>
              <a:rPr b="0" lang="en-US" sz="1350" spc="-1" strike="noStrike">
                <a:solidFill>
                  <a:srgbClr val="ffffff"/>
                </a:solidFill>
                <a:latin typeface="Calibri"/>
                <a:ea typeface="Arial"/>
              </a:rPr>
              <a:t>象</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作</a:t>
            </a:r>
            <a:r>
              <a:rPr b="0" lang="en-US" sz="1350" spc="-1" strike="noStrike">
                <a:solidFill>
                  <a:srgbClr val="ffffff"/>
                </a:solidFill>
                <a:latin typeface="Calibri"/>
                <a:ea typeface="Arial"/>
              </a:rPr>
              <a:t>为</a:t>
            </a:r>
            <a:r>
              <a:rPr b="0" lang="en-US" sz="1350" spc="-1" strike="noStrike">
                <a:solidFill>
                  <a:srgbClr val="ffffff"/>
                </a:solidFill>
                <a:latin typeface="Calibri"/>
                <a:ea typeface="Arial"/>
              </a:rPr>
              <a:t>高</a:t>
            </a:r>
            <a:r>
              <a:rPr b="0" lang="en-US" sz="1350" spc="-1" strike="noStrike">
                <a:solidFill>
                  <a:srgbClr val="ffffff"/>
                </a:solidFill>
                <a:latin typeface="Calibri"/>
                <a:ea typeface="Arial"/>
              </a:rPr>
              <a:t>层</a:t>
            </a:r>
            <a:r>
              <a:rPr b="0" lang="en-US" sz="1350" spc="-1" strike="noStrike">
                <a:solidFill>
                  <a:srgbClr val="ffffff"/>
                </a:solidFill>
                <a:latin typeface="Calibri"/>
                <a:ea typeface="Arial"/>
              </a:rPr>
              <a:t>与</a:t>
            </a:r>
            <a:r>
              <a:rPr b="0" lang="en-US" sz="1350" spc="-1" strike="noStrike">
                <a:solidFill>
                  <a:srgbClr val="ffffff"/>
                </a:solidFill>
                <a:latin typeface="Calibri"/>
                <a:ea typeface="Arial"/>
              </a:rPr>
              <a:t>底</a:t>
            </a:r>
            <a:r>
              <a:rPr b="0" lang="en-US" sz="1350" spc="-1" strike="noStrike">
                <a:solidFill>
                  <a:srgbClr val="ffffff"/>
                </a:solidFill>
                <a:latin typeface="Calibri"/>
                <a:ea typeface="Arial"/>
              </a:rPr>
              <a:t>层</a:t>
            </a:r>
            <a:r>
              <a:rPr b="0" lang="en-US" sz="1350" spc="-1" strike="noStrike">
                <a:solidFill>
                  <a:srgbClr val="ffffff"/>
                </a:solidFill>
                <a:latin typeface="Calibri"/>
                <a:ea typeface="Arial"/>
              </a:rPr>
              <a:t>之</a:t>
            </a:r>
            <a:r>
              <a:rPr b="0" lang="en-US" sz="1350" spc="-1" strike="noStrike">
                <a:solidFill>
                  <a:srgbClr val="ffffff"/>
                </a:solidFill>
                <a:latin typeface="Calibri"/>
                <a:ea typeface="Arial"/>
              </a:rPr>
              <a:t>间</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中</a:t>
            </a:r>
            <a:r>
              <a:rPr b="0" lang="en-US" sz="1350" spc="-1" strike="noStrike">
                <a:solidFill>
                  <a:srgbClr val="ffffff"/>
                </a:solidFill>
                <a:latin typeface="Calibri"/>
                <a:ea typeface="Arial"/>
              </a:rPr>
              <a:t>介</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高</a:t>
            </a:r>
            <a:r>
              <a:rPr b="0" lang="en-US" sz="1350" spc="-1" strike="noStrike">
                <a:solidFill>
                  <a:srgbClr val="ffffff"/>
                </a:solidFill>
                <a:latin typeface="Calibri"/>
                <a:ea typeface="Arial"/>
              </a:rPr>
              <a:t>层</a:t>
            </a:r>
            <a:r>
              <a:rPr b="0" lang="en-US" sz="1350" spc="-1" strike="noStrike">
                <a:solidFill>
                  <a:srgbClr val="ffffff"/>
                </a:solidFill>
                <a:latin typeface="Calibri"/>
                <a:ea typeface="Arial"/>
              </a:rPr>
              <a:t>直</a:t>
            </a:r>
            <a:r>
              <a:rPr b="0" lang="en-US" sz="1350" spc="-1" strike="noStrike">
                <a:solidFill>
                  <a:srgbClr val="ffffff"/>
                </a:solidFill>
                <a:latin typeface="Calibri"/>
                <a:ea typeface="Arial"/>
              </a:rPr>
              <a:t>接</a:t>
            </a:r>
            <a:r>
              <a:rPr b="0" lang="en-US" sz="1350" spc="-1" strike="noStrike">
                <a:solidFill>
                  <a:srgbClr val="ffffff"/>
                </a:solidFill>
                <a:latin typeface="Calibri"/>
                <a:ea typeface="Arial"/>
              </a:rPr>
              <a:t>调</a:t>
            </a:r>
            <a:r>
              <a:rPr b="0" lang="en-US" sz="1350" spc="-1" strike="noStrike">
                <a:solidFill>
                  <a:srgbClr val="ffffff"/>
                </a:solidFill>
                <a:latin typeface="Calibri"/>
                <a:ea typeface="Arial"/>
              </a:rPr>
              <a:t>用</a:t>
            </a:r>
            <a:r>
              <a:rPr b="0" lang="en-US" sz="1350" spc="-1" strike="noStrike">
                <a:solidFill>
                  <a:srgbClr val="ffffff"/>
                </a:solidFill>
                <a:latin typeface="Calibri"/>
                <a:ea typeface="Arial"/>
              </a:rPr>
              <a:t>父</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而</a:t>
            </a:r>
            <a:r>
              <a:rPr b="0" lang="en-US" sz="1350" spc="-1" strike="noStrike">
                <a:solidFill>
                  <a:srgbClr val="ffffff"/>
                </a:solidFill>
                <a:latin typeface="Calibri"/>
                <a:ea typeface="Arial"/>
              </a:rPr>
              <a:t>子</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则</a:t>
            </a:r>
            <a:r>
              <a:rPr b="0" lang="en-US" sz="1350" spc="-1" strike="noStrike">
                <a:solidFill>
                  <a:srgbClr val="ffffff"/>
                </a:solidFill>
                <a:latin typeface="Calibri"/>
                <a:ea typeface="Arial"/>
              </a:rPr>
              <a:t>实</a:t>
            </a:r>
            <a:r>
              <a:rPr b="0" lang="en-US" sz="1350" spc="-1" strike="noStrike">
                <a:solidFill>
                  <a:srgbClr val="ffffff"/>
                </a:solidFill>
                <a:latin typeface="Calibri"/>
                <a:ea typeface="Arial"/>
              </a:rPr>
              <a:t>现</a:t>
            </a:r>
            <a:r>
              <a:rPr b="0" lang="en-US" sz="1350" spc="-1" strike="noStrike">
                <a:solidFill>
                  <a:srgbClr val="ffffff"/>
                </a:solidFill>
                <a:latin typeface="Calibri"/>
                <a:ea typeface="Arial"/>
              </a:rPr>
              <a:t>抽</a:t>
            </a:r>
            <a:r>
              <a:rPr b="0" lang="en-US" sz="1350" spc="-1" strike="noStrike">
                <a:solidFill>
                  <a:srgbClr val="ffffff"/>
                </a:solidFill>
                <a:latin typeface="Calibri"/>
                <a:ea typeface="Arial"/>
              </a:rPr>
              <a:t>象</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具</a:t>
            </a:r>
            <a:r>
              <a:rPr b="0" lang="en-US" sz="1350" spc="-1" strike="noStrike">
                <a:solidFill>
                  <a:srgbClr val="ffffff"/>
                </a:solidFill>
                <a:latin typeface="Calibri"/>
                <a:ea typeface="Arial"/>
              </a:rPr>
              <a:t>象</a:t>
            </a:r>
            <a:r>
              <a:rPr b="0" lang="en-US" sz="1350" spc="-1" strike="noStrike">
                <a:solidFill>
                  <a:srgbClr val="ffffff"/>
                </a:solidFill>
                <a:latin typeface="Calibri"/>
                <a:ea typeface="Arial"/>
              </a:rPr>
              <a:t>化</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同</a:t>
            </a:r>
            <a:r>
              <a:rPr b="0" lang="en-US" sz="1350" spc="-1" strike="noStrike">
                <a:solidFill>
                  <a:srgbClr val="ffffff"/>
                </a:solidFill>
                <a:latin typeface="Calibri"/>
                <a:ea typeface="Arial"/>
              </a:rPr>
              <a:t>样</a:t>
            </a:r>
            <a:r>
              <a:rPr b="0" lang="en-US" sz="1350" spc="-1" strike="noStrike">
                <a:solidFill>
                  <a:srgbClr val="ffffff"/>
                </a:solidFill>
                <a:latin typeface="Calibri"/>
                <a:ea typeface="Arial"/>
              </a:rPr>
              <a:t>降</a:t>
            </a:r>
            <a:r>
              <a:rPr b="0" lang="en-US" sz="1350" spc="-1" strike="noStrike">
                <a:solidFill>
                  <a:srgbClr val="ffffff"/>
                </a:solidFill>
                <a:latin typeface="Calibri"/>
                <a:ea typeface="Arial"/>
              </a:rPr>
              <a:t>低</a:t>
            </a:r>
            <a:r>
              <a:rPr b="0" lang="en-US" sz="1350" spc="-1" strike="noStrike">
                <a:solidFill>
                  <a:srgbClr val="ffffff"/>
                </a:solidFill>
                <a:latin typeface="Calibri"/>
                <a:ea typeface="Arial"/>
              </a:rPr>
              <a:t>了</a:t>
            </a:r>
            <a:r>
              <a:rPr b="0" lang="en-US" sz="1350" spc="-1" strike="noStrike">
                <a:solidFill>
                  <a:srgbClr val="ffffff"/>
                </a:solidFill>
                <a:latin typeface="Calibri"/>
                <a:ea typeface="Arial"/>
              </a:rPr>
              <a:t>耦</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度</a:t>
            </a:r>
            <a:r>
              <a:rPr b="0" lang="en-US" sz="1350" spc="-1" strike="noStrike">
                <a:solidFill>
                  <a:srgbClr val="ffffff"/>
                </a:solidFill>
                <a:latin typeface="Calibri"/>
                <a:ea typeface="Arial"/>
              </a:rPr>
              <a:t>。</a:t>
            </a:r>
            <a:endParaRPr b="0" lang="en-US" sz="1350" spc="-1" strike="noStrike">
              <a:latin typeface="Arial"/>
            </a:endParaRPr>
          </a:p>
        </p:txBody>
      </p:sp>
      <p:sp>
        <p:nvSpPr>
          <p:cNvPr id="2118" name="CustomShape 76"/>
          <p:cNvSpPr/>
          <p:nvPr/>
        </p:nvSpPr>
        <p:spPr>
          <a:xfrm>
            <a:off x="270360" y="1627200"/>
            <a:ext cx="2770560" cy="1439280"/>
          </a:xfrm>
          <a:prstGeom prst="rect">
            <a:avLst/>
          </a:prstGeom>
          <a:noFill/>
          <a:ln>
            <a:noFill/>
          </a:ln>
        </p:spPr>
        <p:style>
          <a:lnRef idx="0"/>
          <a:fillRef idx="0"/>
          <a:effectRef idx="0"/>
          <a:fontRef idx="minor"/>
        </p:style>
        <p:txBody>
          <a:bodyPr lIns="0" rIns="0" tIns="0" bIns="0"/>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继</a:t>
            </a:r>
            <a:r>
              <a:rPr b="0" lang="en-US" sz="1350" spc="-1" strike="noStrike">
                <a:solidFill>
                  <a:srgbClr val="ffffff"/>
                </a:solidFill>
                <a:latin typeface="Calibri"/>
                <a:ea typeface="Arial"/>
              </a:rPr>
              <a:t>承</a:t>
            </a:r>
            <a:r>
              <a:rPr b="0" lang="en-US" sz="1350" spc="-1" strike="noStrike">
                <a:solidFill>
                  <a:srgbClr val="ffffff"/>
                </a:solidFill>
                <a:latin typeface="Calibri"/>
                <a:ea typeface="Arial"/>
              </a:rPr>
              <a:t>破</a:t>
            </a:r>
            <a:r>
              <a:rPr b="0" lang="en-US" sz="1350" spc="-1" strike="noStrike">
                <a:solidFill>
                  <a:srgbClr val="ffffff"/>
                </a:solidFill>
                <a:latin typeface="Calibri"/>
                <a:ea typeface="Arial"/>
              </a:rPr>
              <a:t>坏</a:t>
            </a:r>
            <a:r>
              <a:rPr b="0" lang="en-US" sz="1350" spc="-1" strike="noStrike">
                <a:solidFill>
                  <a:srgbClr val="ffffff"/>
                </a:solidFill>
                <a:latin typeface="Calibri"/>
                <a:ea typeface="Arial"/>
              </a:rPr>
              <a:t>了</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封</a:t>
            </a:r>
            <a:r>
              <a:rPr b="0" lang="en-US" sz="1350" spc="-1" strike="noStrike">
                <a:solidFill>
                  <a:srgbClr val="ffffff"/>
                </a:solidFill>
                <a:latin typeface="Calibri"/>
                <a:ea typeface="Arial"/>
              </a:rPr>
              <a:t>装</a:t>
            </a:r>
            <a:r>
              <a:rPr b="0" lang="en-US" sz="1350" spc="-1" strike="noStrike">
                <a:solidFill>
                  <a:srgbClr val="ffffff"/>
                </a:solidFill>
                <a:latin typeface="Calibri"/>
                <a:ea typeface="Arial"/>
              </a:rPr>
              <a:t>性</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耦</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度</a:t>
            </a:r>
            <a:r>
              <a:rPr b="0" lang="en-US" sz="1350" spc="-1" strike="noStrike">
                <a:solidFill>
                  <a:srgbClr val="ffffff"/>
                </a:solidFill>
                <a:latin typeface="Calibri"/>
                <a:ea typeface="Arial"/>
              </a:rPr>
              <a:t>过</a:t>
            </a:r>
            <a:r>
              <a:rPr b="0" lang="en-US" sz="1350" spc="-1" strike="noStrike">
                <a:solidFill>
                  <a:srgbClr val="ffffff"/>
                </a:solidFill>
                <a:latin typeface="Calibri"/>
                <a:ea typeface="Arial"/>
              </a:rPr>
              <a:t>高</a:t>
            </a:r>
            <a:r>
              <a:rPr b="0" lang="en-US" sz="1350" spc="-1" strike="noStrike">
                <a:solidFill>
                  <a:srgbClr val="ffffff"/>
                </a:solidFill>
                <a:latin typeface="Calibri"/>
                <a:ea typeface="Arial"/>
              </a:rPr>
              <a:t>灵</a:t>
            </a:r>
            <a:r>
              <a:rPr b="0" lang="en-US" sz="1350" spc="-1" strike="noStrike">
                <a:solidFill>
                  <a:srgbClr val="ffffff"/>
                </a:solidFill>
                <a:latin typeface="Calibri"/>
                <a:ea typeface="Arial"/>
              </a:rPr>
              <a:t>活</a:t>
            </a:r>
            <a:r>
              <a:rPr b="0" lang="en-US" sz="1350" spc="-1" strike="noStrike">
                <a:solidFill>
                  <a:srgbClr val="ffffff"/>
                </a:solidFill>
                <a:latin typeface="Calibri"/>
                <a:ea typeface="Arial"/>
              </a:rPr>
              <a:t>性</a:t>
            </a:r>
            <a:r>
              <a:rPr b="0" lang="en-US" sz="1350" spc="-1" strike="noStrike">
                <a:solidFill>
                  <a:srgbClr val="ffffff"/>
                </a:solidFill>
                <a:latin typeface="Calibri"/>
                <a:ea typeface="Arial"/>
              </a:rPr>
              <a:t>较</a:t>
            </a:r>
            <a:r>
              <a:rPr b="0" lang="en-US" sz="1350" spc="-1" strike="noStrike">
                <a:solidFill>
                  <a:srgbClr val="ffffff"/>
                </a:solidFill>
                <a:latin typeface="Calibri"/>
                <a:ea typeface="Arial"/>
              </a:rPr>
              <a:t>低</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组</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则</a:t>
            </a:r>
            <a:r>
              <a:rPr b="0" lang="en-US" sz="1350" spc="-1" strike="noStrike">
                <a:solidFill>
                  <a:srgbClr val="ffffff"/>
                </a:solidFill>
                <a:latin typeface="Calibri"/>
                <a:ea typeface="Arial"/>
              </a:rPr>
              <a:t>恰</a:t>
            </a:r>
            <a:r>
              <a:rPr b="0" lang="en-US" sz="1350" spc="-1" strike="noStrike">
                <a:solidFill>
                  <a:srgbClr val="ffffff"/>
                </a:solidFill>
                <a:latin typeface="Calibri"/>
                <a:ea typeface="Arial"/>
              </a:rPr>
              <a:t>恰</a:t>
            </a:r>
            <a:r>
              <a:rPr b="0" lang="en-US" sz="1350" spc="-1" strike="noStrike">
                <a:solidFill>
                  <a:srgbClr val="ffffff"/>
                </a:solidFill>
                <a:latin typeface="Calibri"/>
                <a:ea typeface="Arial"/>
              </a:rPr>
              <a:t>相</a:t>
            </a:r>
            <a:r>
              <a:rPr b="0" lang="en-US" sz="1350" spc="-1" strike="noStrike">
                <a:solidFill>
                  <a:srgbClr val="ffffff"/>
                </a:solidFill>
                <a:latin typeface="Calibri"/>
                <a:ea typeface="Arial"/>
              </a:rPr>
              <a:t>反</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保</a:t>
            </a:r>
            <a:r>
              <a:rPr b="0" lang="en-US" sz="1350" spc="-1" strike="noStrike">
                <a:solidFill>
                  <a:srgbClr val="ffffff"/>
                </a:solidFill>
                <a:latin typeface="Calibri"/>
                <a:ea typeface="Arial"/>
              </a:rPr>
              <a:t>证</a:t>
            </a:r>
            <a:r>
              <a:rPr b="0" lang="en-US" sz="1350" spc="-1" strike="noStrike">
                <a:solidFill>
                  <a:srgbClr val="ffffff"/>
                </a:solidFill>
                <a:latin typeface="Calibri"/>
                <a:ea typeface="Arial"/>
              </a:rPr>
              <a:t>了</a:t>
            </a:r>
            <a:r>
              <a:rPr b="0" lang="en-US" sz="1350" spc="-1" strike="noStrike">
                <a:solidFill>
                  <a:srgbClr val="ffffff"/>
                </a:solidFill>
                <a:latin typeface="Calibri"/>
                <a:ea typeface="Arial"/>
              </a:rPr>
              <a:t>类</a:t>
            </a:r>
            <a:r>
              <a:rPr b="0" lang="en-US" sz="1350" spc="-1" strike="noStrike">
                <a:solidFill>
                  <a:srgbClr val="ffffff"/>
                </a:solidFill>
                <a:latin typeface="Calibri"/>
                <a:ea typeface="Arial"/>
              </a:rPr>
              <a:t>的</a:t>
            </a:r>
            <a:r>
              <a:rPr b="0" lang="en-US" sz="1350" spc="-1" strike="noStrike">
                <a:solidFill>
                  <a:srgbClr val="ffffff"/>
                </a:solidFill>
                <a:latin typeface="Calibri"/>
                <a:ea typeface="Arial"/>
              </a:rPr>
              <a:t>封</a:t>
            </a:r>
            <a:r>
              <a:rPr b="0" lang="en-US" sz="1350" spc="-1" strike="noStrike">
                <a:solidFill>
                  <a:srgbClr val="ffffff"/>
                </a:solidFill>
                <a:latin typeface="Calibri"/>
                <a:ea typeface="Arial"/>
              </a:rPr>
              <a:t>装</a:t>
            </a:r>
            <a:r>
              <a:rPr b="0" lang="en-US" sz="1350" spc="-1" strike="noStrike">
                <a:solidFill>
                  <a:srgbClr val="ffffff"/>
                </a:solidFill>
                <a:latin typeface="Calibri"/>
                <a:ea typeface="Arial"/>
              </a:rPr>
              <a:t>性</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降</a:t>
            </a:r>
            <a:r>
              <a:rPr b="0" lang="en-US" sz="1350" spc="-1" strike="noStrike">
                <a:solidFill>
                  <a:srgbClr val="ffffff"/>
                </a:solidFill>
                <a:latin typeface="Calibri"/>
                <a:ea typeface="Arial"/>
              </a:rPr>
              <a:t>低</a:t>
            </a:r>
            <a:r>
              <a:rPr b="0" lang="en-US" sz="1350" spc="-1" strike="noStrike">
                <a:solidFill>
                  <a:srgbClr val="ffffff"/>
                </a:solidFill>
                <a:latin typeface="Calibri"/>
                <a:ea typeface="Arial"/>
              </a:rPr>
              <a:t>了</a:t>
            </a:r>
            <a:r>
              <a:rPr b="0" lang="en-US" sz="1350" spc="-1" strike="noStrike">
                <a:solidFill>
                  <a:srgbClr val="ffffff"/>
                </a:solidFill>
                <a:latin typeface="Calibri"/>
                <a:ea typeface="Arial"/>
              </a:rPr>
              <a:t>耦</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度</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灵</a:t>
            </a:r>
            <a:r>
              <a:rPr b="0" lang="en-US" sz="1350" spc="-1" strike="noStrike">
                <a:solidFill>
                  <a:srgbClr val="ffffff"/>
                </a:solidFill>
                <a:latin typeface="Calibri"/>
                <a:ea typeface="Arial"/>
              </a:rPr>
              <a:t>活</a:t>
            </a:r>
            <a:r>
              <a:rPr b="0" lang="en-US" sz="1350" spc="-1" strike="noStrike">
                <a:solidFill>
                  <a:srgbClr val="ffffff"/>
                </a:solidFill>
                <a:latin typeface="Calibri"/>
                <a:ea typeface="Arial"/>
              </a:rPr>
              <a:t>性</a:t>
            </a:r>
            <a:r>
              <a:rPr b="0" lang="en-US" sz="1350" spc="-1" strike="noStrike">
                <a:solidFill>
                  <a:srgbClr val="ffffff"/>
                </a:solidFill>
                <a:latin typeface="Calibri"/>
                <a:ea typeface="Arial"/>
              </a:rPr>
              <a:t>高</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所</a:t>
            </a:r>
            <a:r>
              <a:rPr b="0" lang="en-US" sz="1350" spc="-1" strike="noStrike">
                <a:solidFill>
                  <a:srgbClr val="ffffff"/>
                </a:solidFill>
                <a:latin typeface="Calibri"/>
                <a:ea typeface="Arial"/>
              </a:rPr>
              <a:t>以</a:t>
            </a:r>
            <a:r>
              <a:rPr b="0" lang="en-US" sz="1350" spc="-1" strike="noStrike">
                <a:solidFill>
                  <a:srgbClr val="ffffff"/>
                </a:solidFill>
                <a:latin typeface="Calibri"/>
                <a:ea typeface="Arial"/>
              </a:rPr>
              <a:t>要</a:t>
            </a:r>
            <a:r>
              <a:rPr b="0" lang="en-US" sz="1350" spc="-1" strike="noStrike">
                <a:solidFill>
                  <a:srgbClr val="ffffff"/>
                </a:solidFill>
                <a:latin typeface="Calibri"/>
                <a:ea typeface="Arial"/>
              </a:rPr>
              <a:t>尽</a:t>
            </a:r>
            <a:r>
              <a:rPr b="0" lang="en-US" sz="1350" spc="-1" strike="noStrike">
                <a:solidFill>
                  <a:srgbClr val="ffffff"/>
                </a:solidFill>
                <a:latin typeface="Calibri"/>
                <a:ea typeface="Arial"/>
              </a:rPr>
              <a:t>量</a:t>
            </a:r>
            <a:r>
              <a:rPr b="0" lang="en-US" sz="1350" spc="-1" strike="noStrike">
                <a:solidFill>
                  <a:srgbClr val="ffffff"/>
                </a:solidFill>
                <a:latin typeface="Calibri"/>
                <a:ea typeface="Arial"/>
              </a:rPr>
              <a:t>使</a:t>
            </a:r>
            <a:r>
              <a:rPr b="0" lang="en-US" sz="1350" spc="-1" strike="noStrike">
                <a:solidFill>
                  <a:srgbClr val="ffffff"/>
                </a:solidFill>
                <a:latin typeface="Calibri"/>
                <a:ea typeface="Arial"/>
              </a:rPr>
              <a:t>用</a:t>
            </a:r>
            <a:r>
              <a:rPr b="0" lang="en-US" sz="1350" spc="-1" strike="noStrike">
                <a:solidFill>
                  <a:srgbClr val="ffffff"/>
                </a:solidFill>
                <a:latin typeface="Calibri"/>
                <a:ea typeface="Arial"/>
              </a:rPr>
              <a:t>组</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尽</a:t>
            </a:r>
            <a:r>
              <a:rPr b="0" lang="en-US" sz="1350" spc="-1" strike="noStrike">
                <a:solidFill>
                  <a:srgbClr val="ffffff"/>
                </a:solidFill>
                <a:latin typeface="Calibri"/>
                <a:ea typeface="Arial"/>
              </a:rPr>
              <a:t>量</a:t>
            </a:r>
            <a:r>
              <a:rPr b="0" lang="en-US" sz="1350" spc="-1" strike="noStrike">
                <a:solidFill>
                  <a:srgbClr val="ffffff"/>
                </a:solidFill>
                <a:latin typeface="Calibri"/>
                <a:ea typeface="Arial"/>
              </a:rPr>
              <a:t>不</a:t>
            </a:r>
            <a:r>
              <a:rPr b="0" lang="en-US" sz="1350" spc="-1" strike="noStrike">
                <a:solidFill>
                  <a:srgbClr val="ffffff"/>
                </a:solidFill>
                <a:latin typeface="Calibri"/>
                <a:ea typeface="Arial"/>
              </a:rPr>
              <a:t>要</a:t>
            </a:r>
            <a:r>
              <a:rPr b="0" lang="en-US" sz="1350" spc="-1" strike="noStrike">
                <a:solidFill>
                  <a:srgbClr val="ffffff"/>
                </a:solidFill>
                <a:latin typeface="Calibri"/>
                <a:ea typeface="Arial"/>
              </a:rPr>
              <a:t>使</a:t>
            </a:r>
            <a:r>
              <a:rPr b="0" lang="en-US" sz="1350" spc="-1" strike="noStrike">
                <a:solidFill>
                  <a:srgbClr val="ffffff"/>
                </a:solidFill>
                <a:latin typeface="Calibri"/>
                <a:ea typeface="Arial"/>
              </a:rPr>
              <a:t>用</a:t>
            </a:r>
            <a:r>
              <a:rPr b="0" lang="en-US" sz="1350" spc="-1" strike="noStrike">
                <a:solidFill>
                  <a:srgbClr val="ffffff"/>
                </a:solidFill>
                <a:latin typeface="Calibri"/>
                <a:ea typeface="Arial"/>
              </a:rPr>
              <a:t>继</a:t>
            </a:r>
            <a:r>
              <a:rPr b="0" lang="en-US" sz="1350" spc="-1" strike="noStrike">
                <a:solidFill>
                  <a:srgbClr val="ffffff"/>
                </a:solidFill>
                <a:latin typeface="Calibri"/>
                <a:ea typeface="Arial"/>
              </a:rPr>
              <a:t>承</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这</a:t>
            </a:r>
            <a:r>
              <a:rPr b="0" lang="en-US" sz="1350" spc="-1" strike="noStrike">
                <a:solidFill>
                  <a:srgbClr val="ffffff"/>
                </a:solidFill>
                <a:latin typeface="Calibri"/>
                <a:ea typeface="Arial"/>
              </a:rPr>
              <a:t>样</a:t>
            </a:r>
            <a:r>
              <a:rPr b="0" lang="en-US" sz="1350" spc="-1" strike="noStrike">
                <a:solidFill>
                  <a:srgbClr val="ffffff"/>
                </a:solidFill>
                <a:latin typeface="Calibri"/>
                <a:ea typeface="Arial"/>
              </a:rPr>
              <a:t>实</a:t>
            </a:r>
            <a:r>
              <a:rPr b="0" lang="en-US" sz="1350" spc="-1" strike="noStrike">
                <a:solidFill>
                  <a:srgbClr val="ffffff"/>
                </a:solidFill>
                <a:latin typeface="Calibri"/>
                <a:ea typeface="Arial"/>
              </a:rPr>
              <a:t>现</a:t>
            </a:r>
            <a:r>
              <a:rPr b="0" lang="en-US" sz="1350" spc="-1" strike="noStrike">
                <a:solidFill>
                  <a:srgbClr val="ffffff"/>
                </a:solidFill>
                <a:latin typeface="Calibri"/>
                <a:ea typeface="Arial"/>
              </a:rPr>
              <a:t>高</a:t>
            </a:r>
            <a:r>
              <a:rPr b="0" lang="en-US" sz="1350" spc="-1" strike="noStrike">
                <a:solidFill>
                  <a:srgbClr val="ffffff"/>
                </a:solidFill>
                <a:latin typeface="Calibri"/>
                <a:ea typeface="Arial"/>
              </a:rPr>
              <a:t>耦</a:t>
            </a:r>
            <a:r>
              <a:rPr b="0" lang="en-US" sz="1350" spc="-1" strike="noStrike">
                <a:solidFill>
                  <a:srgbClr val="ffffff"/>
                </a:solidFill>
                <a:latin typeface="Calibri"/>
                <a:ea typeface="Arial"/>
              </a:rPr>
              <a:t>合</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低</a:t>
            </a:r>
            <a:r>
              <a:rPr b="0" lang="en-US" sz="1350" spc="-1" strike="noStrike">
                <a:solidFill>
                  <a:srgbClr val="ffffff"/>
                </a:solidFill>
                <a:latin typeface="Calibri"/>
                <a:ea typeface="Arial"/>
              </a:rPr>
              <a:t>内</a:t>
            </a:r>
            <a:r>
              <a:rPr b="0" lang="en-US" sz="1350" spc="-1" strike="noStrike">
                <a:solidFill>
                  <a:srgbClr val="ffffff"/>
                </a:solidFill>
                <a:latin typeface="Calibri"/>
                <a:ea typeface="Arial"/>
              </a:rPr>
              <a:t>聚</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通</a:t>
            </a:r>
            <a:r>
              <a:rPr b="0" lang="en-US" sz="1350" spc="-1" strike="noStrike">
                <a:solidFill>
                  <a:srgbClr val="ffffff"/>
                </a:solidFill>
                <a:latin typeface="Calibri"/>
                <a:ea typeface="Arial"/>
              </a:rPr>
              <a:t>过</a:t>
            </a:r>
            <a:r>
              <a:rPr b="0" lang="en-US" sz="1350" spc="-1" strike="noStrike">
                <a:solidFill>
                  <a:srgbClr val="ffffff"/>
                </a:solidFill>
                <a:latin typeface="Calibri"/>
                <a:ea typeface="Arial"/>
              </a:rPr>
              <a:t>参</a:t>
            </a:r>
            <a:r>
              <a:rPr b="0" lang="en-US" sz="1350" spc="-1" strike="noStrike">
                <a:solidFill>
                  <a:srgbClr val="ffffff"/>
                </a:solidFill>
                <a:latin typeface="Calibri"/>
                <a:ea typeface="Arial"/>
              </a:rPr>
              <a:t>数</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实</a:t>
            </a:r>
            <a:r>
              <a:rPr b="0" lang="en-US" sz="1350" spc="-1" strike="noStrike">
                <a:solidFill>
                  <a:srgbClr val="ffffff"/>
                </a:solidFill>
                <a:latin typeface="Calibri"/>
                <a:ea typeface="Arial"/>
              </a:rPr>
              <a:t>例</a:t>
            </a:r>
            <a:r>
              <a:rPr b="0" lang="en-US" sz="1350" spc="-1" strike="noStrike">
                <a:solidFill>
                  <a:srgbClr val="ffffff"/>
                </a:solidFill>
                <a:latin typeface="Calibri"/>
                <a:ea typeface="Arial"/>
              </a:rPr>
              <a:t>变</a:t>
            </a:r>
            <a:r>
              <a:rPr b="0" lang="en-US" sz="1350" spc="-1" strike="noStrike">
                <a:solidFill>
                  <a:srgbClr val="ffffff"/>
                </a:solidFill>
                <a:latin typeface="Calibri"/>
                <a:ea typeface="Arial"/>
              </a:rPr>
              <a:t>量</a:t>
            </a:r>
            <a:r>
              <a:rPr b="0" lang="en-US" sz="1350" spc="-1" strike="noStrike">
                <a:solidFill>
                  <a:srgbClr val="ffffff"/>
                </a:solidFill>
                <a:latin typeface="Calibri"/>
                <a:ea typeface="Arial"/>
              </a:rPr>
              <a:t>调</a:t>
            </a:r>
            <a:r>
              <a:rPr b="0" lang="en-US" sz="1350" spc="-1" strike="noStrike">
                <a:solidFill>
                  <a:srgbClr val="ffffff"/>
                </a:solidFill>
                <a:latin typeface="Calibri"/>
                <a:ea typeface="Arial"/>
              </a:rPr>
              <a:t>用</a:t>
            </a:r>
            <a:r>
              <a:rPr b="0" lang="en-US" sz="1350" spc="-1" strike="noStrike">
                <a:solidFill>
                  <a:srgbClr val="ffffff"/>
                </a:solidFill>
                <a:latin typeface="Calibri"/>
                <a:ea typeface="Arial"/>
              </a:rPr>
              <a:t>方</a:t>
            </a:r>
            <a:r>
              <a:rPr b="0" lang="en-US" sz="1350" spc="-1" strike="noStrike">
                <a:solidFill>
                  <a:srgbClr val="ffffff"/>
                </a:solidFill>
                <a:latin typeface="Calibri"/>
                <a:ea typeface="Arial"/>
              </a:rPr>
              <a:t>法</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而</a:t>
            </a:r>
            <a:r>
              <a:rPr b="0" lang="en-US" sz="1350" spc="-1" strike="noStrike">
                <a:solidFill>
                  <a:srgbClr val="ffffff"/>
                </a:solidFill>
                <a:latin typeface="Calibri"/>
                <a:ea typeface="Arial"/>
              </a:rPr>
              <a:t>不</a:t>
            </a:r>
            <a:r>
              <a:rPr b="0" lang="en-US" sz="1350" spc="-1" strike="noStrike">
                <a:solidFill>
                  <a:srgbClr val="ffffff"/>
                </a:solidFill>
                <a:latin typeface="Calibri"/>
                <a:ea typeface="Arial"/>
              </a:rPr>
              <a:t>是</a:t>
            </a:r>
            <a:r>
              <a:rPr b="0" lang="en-US" sz="1350" spc="-1" strike="noStrike">
                <a:solidFill>
                  <a:srgbClr val="ffffff"/>
                </a:solidFill>
                <a:latin typeface="Calibri"/>
                <a:ea typeface="Arial"/>
              </a:rPr>
              <a:t>继</a:t>
            </a:r>
            <a:r>
              <a:rPr b="0" lang="en-US" sz="1350" spc="-1" strike="noStrike">
                <a:solidFill>
                  <a:srgbClr val="ffffff"/>
                </a:solidFill>
                <a:latin typeface="Calibri"/>
                <a:ea typeface="Arial"/>
              </a:rPr>
              <a:t>承</a:t>
            </a:r>
            <a:r>
              <a:rPr b="0" lang="en-US" sz="1350" spc="-1" strike="noStrike">
                <a:solidFill>
                  <a:srgbClr val="ffffff"/>
                </a:solidFill>
                <a:latin typeface="Calibri"/>
                <a:ea typeface="Arial"/>
              </a:rPr>
              <a:t>来</a:t>
            </a:r>
            <a:r>
              <a:rPr b="0" lang="en-US" sz="1350" spc="-1" strike="noStrike">
                <a:solidFill>
                  <a:srgbClr val="ffffff"/>
                </a:solidFill>
                <a:latin typeface="Calibri"/>
                <a:ea typeface="Arial"/>
              </a:rPr>
              <a:t>调</a:t>
            </a:r>
            <a:r>
              <a:rPr b="0" lang="en-US" sz="1350" spc="-1" strike="noStrike">
                <a:solidFill>
                  <a:srgbClr val="ffffff"/>
                </a:solidFill>
                <a:latin typeface="Calibri"/>
                <a:ea typeface="Arial"/>
              </a:rPr>
              <a:t>用</a:t>
            </a:r>
            <a:r>
              <a:rPr b="0" lang="en-US" sz="1350" spc="-1" strike="noStrike">
                <a:solidFill>
                  <a:srgbClr val="ffffff"/>
                </a:solidFill>
                <a:latin typeface="Calibri"/>
                <a:ea typeface="Arial"/>
              </a:rPr>
              <a:t>。</a:t>
            </a:r>
            <a:endParaRPr b="0" lang="en-US" sz="1350" spc="-1" strike="noStrike">
              <a:latin typeface="Arial"/>
            </a:endParaRPr>
          </a:p>
        </p:txBody>
      </p:sp>
      <p:sp>
        <p:nvSpPr>
          <p:cNvPr id="2119" name="CustomShape 77"/>
          <p:cNvSpPr/>
          <p:nvPr/>
        </p:nvSpPr>
        <p:spPr>
          <a:xfrm>
            <a:off x="4516200" y="1897200"/>
            <a:ext cx="10954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ffffff"/>
                </a:solidFill>
                <a:latin typeface="Calibri"/>
                <a:ea typeface="Arial"/>
              </a:rPr>
              <a:t>依赖倒置</a:t>
            </a:r>
            <a:endParaRPr b="0" lang="en-US" sz="1800" spc="-1" strike="noStrike">
              <a:latin typeface="Arial"/>
            </a:endParaRPr>
          </a:p>
        </p:txBody>
      </p:sp>
      <p:sp>
        <p:nvSpPr>
          <p:cNvPr id="2120" name="CustomShape 78"/>
          <p:cNvSpPr/>
          <p:nvPr/>
        </p:nvSpPr>
        <p:spPr>
          <a:xfrm>
            <a:off x="1036080" y="3444120"/>
            <a:ext cx="2964600" cy="1529280"/>
          </a:xfrm>
          <a:prstGeom prst="rect">
            <a:avLst/>
          </a:prstGeom>
          <a:noFill/>
          <a:ln>
            <a:noFill/>
          </a:ln>
        </p:spPr>
        <p:style>
          <a:lnRef idx="0"/>
          <a:fillRef idx="0"/>
          <a:effectRef idx="0"/>
          <a:fontRef idx="minor"/>
        </p:style>
        <p:txBody>
          <a:bodyPr lIns="90000" rIns="90000" tIns="45000" bIns="45000"/>
          <a:p>
            <a:pPr>
              <a:lnSpc>
                <a:spcPct val="100000"/>
              </a:lnSpc>
            </a:pPr>
            <a:r>
              <a:rPr b="1" lang="en-US" sz="1350" spc="-1" strike="noStrike">
                <a:solidFill>
                  <a:srgbClr val="000000"/>
                </a:solidFill>
                <a:latin typeface="Calibri"/>
                <a:ea typeface="Arial"/>
              </a:rPr>
              <a:t>     </a:t>
            </a:r>
            <a:r>
              <a:rPr b="1" lang="en-US" sz="1350" spc="-1" strike="noStrike">
                <a:solidFill>
                  <a:srgbClr val="ffffff"/>
                </a:solidFill>
                <a:latin typeface="Calibri"/>
                <a:ea typeface="Arial"/>
              </a:rPr>
              <a:t>里式替换的主要思想就是只要父类可以被调用，子类就一定要代替父类被调用。这种情况并不是说父亲没有意义，相反的，里式替换进一步要求父类尽可能不要存在太具体的功能，能抽象就尽量抽象，任何的修改都完全依靠子类来补充和修改。</a:t>
            </a:r>
            <a:endParaRPr b="0" lang="en-US" sz="1350" spc="-1" strike="noStrike">
              <a:latin typeface="Arial"/>
            </a:endParaRPr>
          </a:p>
        </p:txBody>
      </p:sp>
    </p:spTree>
  </p:cSld>
  <p:timing>
    <p:tnLst>
      <p:par>
        <p:cTn id="1002" dur="indefinite" restart="never" nodeType="tmRoot">
          <p:childTnLst>
            <p:seq>
              <p:cTn id="1003" dur="indefinite" nodeType="mainSeq">
                <p:childTnLst>
                  <p:par>
                    <p:cTn id="1004" nodeType="clickEffect" fill="hold">
                      <p:stCondLst>
                        <p:cond delay="indefinite"/>
                      </p:stCondLst>
                      <p:childTnLst>
                        <p:par>
                          <p:cTn id="1005" nodeType="afterEffect" fill="hold">
                            <p:stCondLst>
                              <p:cond delay="0"/>
                            </p:stCondLst>
                            <p:childTnLst>
                              <p:par>
                                <p:cTn id="1006" nodeType="clickEffect" fill="hold" presetClass="entr" presetID="53">
                                  <p:childTnLst>
                                    <p:set>
                                      <p:cBhvr>
                                        <p:cTn id="1007" dur="1" fill="hold">
                                          <p:stCondLst>
                                            <p:cond delay="0"/>
                                          </p:stCondLst>
                                        </p:cTn>
                                        <p:tgtEl>
                                          <p:spTgt spid="2043"/>
                                        </p:tgtEl>
                                        <p:attrNameLst>
                                          <p:attrName>style.visibility</p:attrName>
                                        </p:attrNameLst>
                                      </p:cBhvr>
                                      <p:to>
                                        <p:strVal val="visible"/>
                                      </p:to>
                                    </p:set>
                                    <p:anim calcmode="lin" valueType="num">
                                      <p:cBhvr additive="repl">
                                        <p:cTn id="1008" dur="500" fill="hold"/>
                                        <p:tgtEl>
                                          <p:spTgt spid="2043"/>
                                        </p:tgtEl>
                                        <p:attrNameLst>
                                          <p:attrName>ppt_w</p:attrName>
                                        </p:attrNameLst>
                                      </p:cBhvr>
                                      <p:tavLst>
                                        <p:tav tm="0">
                                          <p:val>
                                            <p:fltVal val="0"/>
                                          </p:val>
                                        </p:tav>
                                        <p:tav tm="100000">
                                          <p:val>
                                            <p:strVal val="#ppt_w"/>
                                          </p:val>
                                        </p:tav>
                                      </p:tavLst>
                                    </p:anim>
                                    <p:anim calcmode="lin" valueType="num">
                                      <p:cBhvr additive="repl">
                                        <p:cTn id="1009" dur="500" fill="hold"/>
                                        <p:tgtEl>
                                          <p:spTgt spid="2043"/>
                                        </p:tgtEl>
                                        <p:attrNameLst>
                                          <p:attrName>ppt_h</p:attrName>
                                        </p:attrNameLst>
                                      </p:cBhvr>
                                      <p:tavLst>
                                        <p:tav tm="0">
                                          <p:val>
                                            <p:fltVal val="0"/>
                                          </p:val>
                                        </p:tav>
                                        <p:tav tm="100000">
                                          <p:val>
                                            <p:strVal val="#ppt_h"/>
                                          </p:val>
                                        </p:tav>
                                      </p:tavLst>
                                    </p:anim>
                                    <p:animEffect filter="fade" transition="in">
                                      <p:cBhvr additive="repl">
                                        <p:cTn id="1010" dur="500"/>
                                        <p:tgtEl>
                                          <p:spTgt spid="2043"/>
                                        </p:tgtEl>
                                      </p:cBhvr>
                                    </p:animEffect>
                                  </p:childTnLst>
                                </p:cTn>
                              </p:par>
                            </p:childTnLst>
                          </p:cTn>
                        </p:par>
                      </p:childTnLst>
                    </p:cTn>
                  </p:par>
                  <p:par>
                    <p:cTn id="1011" nodeType="clickEffect" fill="hold">
                      <p:stCondLst>
                        <p:cond delay="indefinite"/>
                      </p:stCondLst>
                      <p:childTnLst>
                        <p:par>
                          <p:cTn id="1012" nodeType="withEffect" fill="hold">
                            <p:stCondLst>
                              <p:cond delay="indefinite"/>
                            </p:stCondLst>
                          </p:cTn>
                        </p:par>
                        <p:par>
                          <p:cTn id="1013" nodeType="afterEffect" fill="hold">
                            <p:stCondLst>
                              <p:cond delay="0"/>
                            </p:stCondLst>
                            <p:childTnLst>
                              <p:par>
                                <p:cTn id="1014" nodeType="clickEffect" fill="hold" presetClass="entr" presetID="22" presetSubtype="8">
                                  <p:childTnLst>
                                    <p:set>
                                      <p:cBhvr>
                                        <p:cTn id="1015" dur="1" fill="hold">
                                          <p:stCondLst>
                                            <p:cond delay="0"/>
                                          </p:stCondLst>
                                        </p:cTn>
                                        <p:tgtEl>
                                          <p:spTgt spid="2111"/>
                                        </p:tgtEl>
                                        <p:attrNameLst>
                                          <p:attrName>style.visibility</p:attrName>
                                        </p:attrNameLst>
                                      </p:cBhvr>
                                      <p:to>
                                        <p:strVal val="visible"/>
                                      </p:to>
                                    </p:set>
                                    <p:animEffect filter="wipe(left)" transition="in">
                                      <p:cBhvr additive="repl">
                                        <p:cTn id="1016" dur="500"/>
                                        <p:tgtEl>
                                          <p:spTgt spid="2111"/>
                                        </p:tgtEl>
                                      </p:cBhvr>
                                    </p:animEffect>
                                  </p:childTnLst>
                                </p:cTn>
                              </p:par>
                            </p:childTnLst>
                          </p:cTn>
                        </p:par>
                      </p:childTnLst>
                    </p:cTn>
                  </p:par>
                  <p:par>
                    <p:cTn id="1017" nodeType="clickEffect" fill="hold">
                      <p:stCondLst>
                        <p:cond delay="indefinite"/>
                      </p:stCondLst>
                      <p:childTnLst>
                        <p:par>
                          <p:cTn id="1018" nodeType="withEffect" fill="hold">
                            <p:stCondLst>
                              <p:cond delay="indefinite"/>
                            </p:stCondLst>
                          </p:cTn>
                        </p:par>
                        <p:par>
                          <p:cTn id="1019" nodeType="afterEffect" fill="hold">
                            <p:stCondLst>
                              <p:cond delay="0"/>
                            </p:stCondLst>
                            <p:childTnLst>
                              <p:par>
                                <p:cTn id="1020" nodeType="clickEffect" fill="hold" presetClass="entr" presetID="22" presetSubtype="1">
                                  <p:childTnLst>
                                    <p:set>
                                      <p:cBhvr>
                                        <p:cTn id="1021" dur="1" fill="hold">
                                          <p:stCondLst>
                                            <p:cond delay="0"/>
                                          </p:stCondLst>
                                        </p:cTn>
                                        <p:tgtEl>
                                          <p:spTgt spid="2112"/>
                                        </p:tgtEl>
                                        <p:attrNameLst>
                                          <p:attrName>style.visibility</p:attrName>
                                        </p:attrNameLst>
                                      </p:cBhvr>
                                      <p:to>
                                        <p:strVal val="visible"/>
                                      </p:to>
                                    </p:set>
                                    <p:animEffect filter="wipe(up)" transition="in">
                                      <p:cBhvr additive="repl">
                                        <p:cTn id="1022" dur="500"/>
                                        <p:tgtEl>
                                          <p:spTgt spid="2112"/>
                                        </p:tgtEl>
                                      </p:cBhvr>
                                    </p:animEffect>
                                  </p:childTnLst>
                                </p:cTn>
                              </p:par>
                            </p:childTnLst>
                          </p:cTn>
                        </p:par>
                        <p:par>
                          <p:cTn id="1023" nodeType="withEffect" fill="hold">
                            <p:stCondLst>
                              <p:cond delay="500"/>
                            </p:stCondLst>
                            <p:childTnLst>
                              <p:par>
                                <p:cTn id="1024" nodeType="afterEffect" fill="hold" presetClass="entr" presetID="14" presetSubtype="10">
                                  <p:childTnLst>
                                    <p:set>
                                      <p:cBhvr>
                                        <p:cTn id="1025" dur="1" fill="hold">
                                          <p:stCondLst>
                                            <p:cond delay="0"/>
                                          </p:stCondLst>
                                        </p:cTn>
                                        <p:tgtEl>
                                          <p:spTgt spid="2114"/>
                                        </p:tgtEl>
                                        <p:attrNameLst>
                                          <p:attrName>style.visibility</p:attrName>
                                        </p:attrNameLst>
                                      </p:cBhvr>
                                      <p:to>
                                        <p:strVal val="visible"/>
                                      </p:to>
                                    </p:set>
                                    <p:animEffect filter="randombar(horizontal)" transition="in">
                                      <p:cBhvr additive="repl">
                                        <p:cTn id="1026" dur="500"/>
                                        <p:tgtEl>
                                          <p:spTgt spid="2114"/>
                                        </p:tgtEl>
                                      </p:cBhvr>
                                    </p:animEffect>
                                  </p:childTnLst>
                                </p:cTn>
                              </p:par>
                            </p:childTnLst>
                          </p:cTn>
                        </p:par>
                      </p:childTnLst>
                    </p:cTn>
                  </p:par>
                  <p:par>
                    <p:cTn id="1027" nodeType="clickEffect" fill="hold">
                      <p:stCondLst>
                        <p:cond delay="indefinite"/>
                      </p:stCondLst>
                      <p:childTnLst>
                        <p:par>
                          <p:cTn id="1028" nodeType="withEffect" fill="hold">
                            <p:stCondLst>
                              <p:cond delay="indefinite"/>
                            </p:stCondLst>
                          </p:cTn>
                        </p:par>
                      </p:childTnLst>
                    </p:cTn>
                  </p:par>
                  <p:par>
                    <p:cTn id="1029" nodeType="clickEffect" fill="hold">
                      <p:stCondLst>
                        <p:cond delay="indefinite"/>
                      </p:stCondLst>
                      <p:childTnLst>
                        <p:par>
                          <p:cTn id="1030" nodeType="withEffect" fill="hold">
                            <p:stCondLst>
                              <p:cond delay="indefinite"/>
                            </p:stCondLst>
                          </p:cTn>
                        </p:par>
                      </p:childTnLst>
                    </p:cTn>
                  </p:par>
                  <p:par>
                    <p:cTn id="1031" nodeType="clickEffect" fill="hold">
                      <p:stCondLst>
                        <p:cond delay="indefinite"/>
                      </p:stCondLst>
                      <p:childTnLst>
                        <p:par>
                          <p:cTn id="1032" nodeType="withEffect" fill="hold">
                            <p:stCondLst>
                              <p:cond delay="indefinite"/>
                            </p:stCondLst>
                          </p:cTn>
                        </p:par>
                      </p:childTnLst>
                    </p:cTn>
                  </p:par>
                  <p:par>
                    <p:cTn id="1033" fill="hold">
                      <p:stCondLst>
                        <p:cond delay="indefinite"/>
                      </p:stCondLst>
                      <p:childTnLst>
                        <p:par>
                          <p:cTn id="1034" nodeType="afterEffect" fill="hold">
                            <p:stCondLst>
                              <p:cond delay="0"/>
                            </p:stCondLst>
                            <p:childTnLst>
                              <p:par>
                                <p:cTn id="1035" nodeType="clickEffect" fill="hold" presetClass="entr" presetID="22" presetSubtype="4">
                                  <p:childTnLst>
                                    <p:set>
                                      <p:cBhvr>
                                        <p:cTn id="1036" dur="1" fill="hold">
                                          <p:stCondLst>
                                            <p:cond delay="0"/>
                                          </p:stCondLst>
                                        </p:cTn>
                                        <p:tgtEl>
                                          <p:spTgt spid="2113"/>
                                        </p:tgtEl>
                                        <p:attrNameLst>
                                          <p:attrName>style.visibility</p:attrName>
                                        </p:attrNameLst>
                                      </p:cBhvr>
                                      <p:to>
                                        <p:strVal val="visible"/>
                                      </p:to>
                                    </p:set>
                                    <p:animEffect filter="wipe(down)" transition="in">
                                      <p:cBhvr additive="repl">
                                        <p:cTn id="1037" dur="500"/>
                                        <p:tgtEl>
                                          <p:spTgt spid="2113"/>
                                        </p:tgtEl>
                                      </p:cBhvr>
                                    </p:animEffect>
                                  </p:childTnLst>
                                </p:cTn>
                              </p:par>
                            </p:childTnLst>
                          </p:cTn>
                        </p:par>
                        <p:par>
                          <p:cTn id="1038" nodeType="withEffect" fill="hold">
                            <p:stCondLst>
                              <p:cond delay="500"/>
                            </p:stCondLst>
                            <p:childTnLst>
                              <p:par>
                                <p:cTn id="1039" nodeType="afterEffect" fill="hold" presetClass="entr" presetID="14" presetSubtype="10">
                                  <p:childTnLst>
                                    <p:set>
                                      <p:cBhvr>
                                        <p:cTn id="1040" dur="1" fill="hold">
                                          <p:stCondLst>
                                            <p:cond delay="0"/>
                                          </p:stCondLst>
                                        </p:cTn>
                                        <p:tgtEl>
                                          <p:spTgt spid="2116"/>
                                        </p:tgtEl>
                                        <p:attrNameLst>
                                          <p:attrName>style.visibility</p:attrName>
                                        </p:attrNameLst>
                                      </p:cBhvr>
                                      <p:to>
                                        <p:strVal val="visible"/>
                                      </p:to>
                                    </p:set>
                                    <p:animEffect filter="randombar(horizontal)" transition="in">
                                      <p:cBhvr additive="repl">
                                        <p:cTn id="1041" dur="500"/>
                                        <p:tgtEl>
                                          <p:spTgt spid="2116"/>
                                        </p:tgtEl>
                                      </p:cBhvr>
                                    </p:animEffect>
                                  </p:childTnLst>
                                </p:cTn>
                              </p:par>
                              <p:par>
                                <p:cTn id="1042" nodeType="withEffect" fill="hold" presetClass="entr" presetID="2" presetSubtype="2">
                                  <p:childTnLst>
                                    <p:set>
                                      <p:cBhvr>
                                        <p:cTn id="1043" dur="1" fill="hold">
                                          <p:stCondLst>
                                            <p:cond delay="0"/>
                                          </p:stCondLst>
                                        </p:cTn>
                                        <p:tgtEl>
                                          <p:spTgt spid="2117"/>
                                        </p:tgtEl>
                                        <p:attrNameLst>
                                          <p:attrName>style.visibility</p:attrName>
                                        </p:attrNameLst>
                                      </p:cBhvr>
                                      <p:to>
                                        <p:strVal val="visible"/>
                                      </p:to>
                                    </p:set>
                                    <p:anim calcmode="lin" valueType="num">
                                      <p:cBhvr additive="repl">
                                        <p:cTn id="1044" dur="500" fill="hold"/>
                                        <p:tgtEl>
                                          <p:spTgt spid="2117"/>
                                        </p:tgtEl>
                                        <p:attrNameLst>
                                          <p:attrName>ppt_x</p:attrName>
                                        </p:attrNameLst>
                                      </p:cBhvr>
                                      <p:tavLst>
                                        <p:tav tm="0">
                                          <p:val>
                                            <p:strVal val="1+#ppt_w/2"/>
                                          </p:val>
                                        </p:tav>
                                        <p:tav tm="100000">
                                          <p:val>
                                            <p:strVal val="#ppt_x"/>
                                          </p:val>
                                        </p:tav>
                                      </p:tavLst>
                                    </p:anim>
                                    <p:anim calcmode="lin" valueType="num">
                                      <p:cBhvr additive="repl">
                                        <p:cTn id="1045" dur="500" fill="hold"/>
                                        <p:tgtEl>
                                          <p:spTgt spid="2117"/>
                                        </p:tgtEl>
                                        <p:attrNameLst>
                                          <p:attrName>ppt_y</p:attrName>
                                        </p:attrNameLst>
                                      </p:cBhvr>
                                      <p:tavLst>
                                        <p:tav tm="0">
                                          <p:val>
                                            <p:strVal val="#ppt_y"/>
                                          </p:val>
                                        </p:tav>
                                        <p:tav tm="100000">
                                          <p:val>
                                            <p:strVal val="#ppt_y"/>
                                          </p:val>
                                        </p:tav>
                                      </p:tavLst>
                                    </p:anim>
                                  </p:childTnLst>
                                </p:cTn>
                              </p:par>
                              <p:par>
                                <p:cTn id="1046" nodeType="withEffect" fill="hold" presetClass="entr" presetID="2" presetSubtype="8">
                                  <p:childTnLst>
                                    <p:set>
                                      <p:cBhvr>
                                        <p:cTn id="1047" dur="1" fill="hold">
                                          <p:stCondLst>
                                            <p:cond delay="0"/>
                                          </p:stCondLst>
                                        </p:cTn>
                                        <p:tgtEl>
                                          <p:spTgt spid="2118"/>
                                        </p:tgtEl>
                                        <p:attrNameLst>
                                          <p:attrName>style.visibility</p:attrName>
                                        </p:attrNameLst>
                                      </p:cBhvr>
                                      <p:to>
                                        <p:strVal val="visible"/>
                                      </p:to>
                                    </p:set>
                                    <p:anim calcmode="lin" valueType="num">
                                      <p:cBhvr additive="repl">
                                        <p:cTn id="1048" dur="500" fill="hold"/>
                                        <p:tgtEl>
                                          <p:spTgt spid="2118"/>
                                        </p:tgtEl>
                                        <p:attrNameLst>
                                          <p:attrName>ppt_x</p:attrName>
                                        </p:attrNameLst>
                                      </p:cBhvr>
                                      <p:tavLst>
                                        <p:tav tm="0">
                                          <p:val>
                                            <p:strVal val="0-#ppt_w/2"/>
                                          </p:val>
                                        </p:tav>
                                        <p:tav tm="100000">
                                          <p:val>
                                            <p:strVal val="#ppt_x"/>
                                          </p:val>
                                        </p:tav>
                                      </p:tavLst>
                                    </p:anim>
                                    <p:anim calcmode="lin" valueType="num">
                                      <p:cBhvr additive="repl">
                                        <p:cTn id="1049" dur="500" fill="hold"/>
                                        <p:tgtEl>
                                          <p:spTgt spid="211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21" name="Group 1"/>
          <p:cNvGrpSpPr/>
          <p:nvPr/>
        </p:nvGrpSpPr>
        <p:grpSpPr>
          <a:xfrm>
            <a:off x="177120" y="425160"/>
            <a:ext cx="858240" cy="659160"/>
            <a:chOff x="177120" y="425160"/>
            <a:chExt cx="858240" cy="659160"/>
          </a:xfrm>
        </p:grpSpPr>
        <p:grpSp>
          <p:nvGrpSpPr>
            <p:cNvPr id="2122" name="Group 2"/>
            <p:cNvGrpSpPr/>
            <p:nvPr/>
          </p:nvGrpSpPr>
          <p:grpSpPr>
            <a:xfrm>
              <a:off x="270360" y="425160"/>
              <a:ext cx="659520" cy="659160"/>
              <a:chOff x="270360" y="425160"/>
              <a:chExt cx="659520" cy="659160"/>
            </a:xfrm>
          </p:grpSpPr>
          <p:sp>
            <p:nvSpPr>
              <p:cNvPr id="2123"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124" name="Group 4"/>
              <p:cNvGrpSpPr/>
              <p:nvPr/>
            </p:nvGrpSpPr>
            <p:grpSpPr>
              <a:xfrm>
                <a:off x="270360" y="425160"/>
                <a:ext cx="659520" cy="659160"/>
                <a:chOff x="270360" y="425160"/>
                <a:chExt cx="659520" cy="659160"/>
              </a:xfrm>
            </p:grpSpPr>
            <p:sp>
              <p:nvSpPr>
                <p:cNvPr id="2125"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126" name="Group 6"/>
                <p:cNvGrpSpPr/>
                <p:nvPr/>
              </p:nvGrpSpPr>
              <p:grpSpPr>
                <a:xfrm>
                  <a:off x="270360" y="425160"/>
                  <a:ext cx="659520" cy="659160"/>
                  <a:chOff x="270360" y="425160"/>
                  <a:chExt cx="659520" cy="659160"/>
                </a:xfrm>
              </p:grpSpPr>
              <p:sp>
                <p:nvSpPr>
                  <p:cNvPr id="2127"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28"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29"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0"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1"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2"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3"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4"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5"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6"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7"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8"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39"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0"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1"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2"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3"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4"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5"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6"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7"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8"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49"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150"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151"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2"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3"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4"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5"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6"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7"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8"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59"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0"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1"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2"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3"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4"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5"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6"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7"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8"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69"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0"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1"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2"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3"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4"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5"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6"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7"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8"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79"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0"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1"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2"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3"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4"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5"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186"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187"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02</a:t>
              </a:r>
              <a:endParaRPr b="0" lang="en-US" sz="1200" spc="-1" strike="noStrike">
                <a:latin typeface="Arial"/>
              </a:endParaRPr>
            </a:p>
          </p:txBody>
        </p:sp>
        <p:sp>
          <p:nvSpPr>
            <p:cNvPr id="2188"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189"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继承</a:t>
            </a:r>
            <a:endParaRPr b="0" lang="en-US" sz="1800" spc="-1" strike="noStrike">
              <a:latin typeface="Arial"/>
            </a:endParaRPr>
          </a:p>
        </p:txBody>
      </p:sp>
      <p:sp>
        <p:nvSpPr>
          <p:cNvPr id="2190" name="CustomShape 70"/>
          <p:cNvSpPr/>
          <p:nvPr/>
        </p:nvSpPr>
        <p:spPr>
          <a:xfrm>
            <a:off x="270360" y="1659960"/>
            <a:ext cx="5411520" cy="22806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微软雅黑"/>
                <a:ea typeface="微软雅黑"/>
              </a:rPr>
              <a:t>class </a:t>
            </a:r>
            <a:r>
              <a:rPr b="0" lang="en-US" sz="1200" spc="-1" strike="noStrike">
                <a:solidFill>
                  <a:srgbClr val="ffffff"/>
                </a:solidFill>
                <a:latin typeface="微软雅黑"/>
                <a:ea typeface="微软雅黑"/>
              </a:rPr>
              <a:t>手雷</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def </a:t>
            </a:r>
            <a:r>
              <a:rPr b="0" lang="en-US" sz="1200" spc="-1" strike="noStrike">
                <a:solidFill>
                  <a:srgbClr val="ffffff"/>
                </a:solidFill>
                <a:latin typeface="微软雅黑"/>
                <a:ea typeface="微软雅黑"/>
              </a:rPr>
              <a:t>爆炸</a:t>
            </a:r>
            <a:r>
              <a:rPr b="0" lang="en-US" sz="1200" spc="-1" strike="noStrike">
                <a:solidFill>
                  <a:srgbClr val="ffffff"/>
                </a:solidFill>
                <a:latin typeface="微软雅黑"/>
                <a:ea typeface="微软雅黑"/>
              </a:rPr>
              <a:t>(</a:t>
            </a:r>
            <a:r>
              <a:rPr b="0" lang="en-US" sz="1200" spc="-1" strike="noStrike">
                <a:solidFill>
                  <a:srgbClr val="ffffff"/>
                </a:solidFill>
                <a:latin typeface="微软雅黑"/>
                <a:ea typeface="微软雅黑"/>
              </a:rPr>
              <a:t>受害者</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受害者</a:t>
            </a:r>
            <a:r>
              <a:rPr b="0" lang="en-US" sz="1200" spc="-1" strike="noStrike">
                <a:solidFill>
                  <a:srgbClr val="ffffff"/>
                </a:solidFill>
                <a:latin typeface="微软雅黑"/>
                <a:ea typeface="微软雅黑"/>
              </a:rPr>
              <a:t>.</a:t>
            </a:r>
            <a:r>
              <a:rPr b="0" lang="en-US" sz="1200" spc="-1" strike="noStrike">
                <a:solidFill>
                  <a:srgbClr val="ffffff"/>
                </a:solidFill>
                <a:latin typeface="微软雅黑"/>
                <a:ea typeface="微软雅黑"/>
              </a:rPr>
              <a:t>受伤</a:t>
            </a:r>
            <a:r>
              <a:rPr b="0" lang="en-US" sz="1200" spc="-1" strike="noStrike">
                <a:solidFill>
                  <a:srgbClr val="ffffff"/>
                </a:solidFill>
                <a:latin typeface="微软雅黑"/>
                <a:ea typeface="微软雅黑"/>
              </a:rPr>
              <a:t>()        </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class </a:t>
            </a:r>
            <a:r>
              <a:rPr b="0" lang="en-US" sz="1200" spc="-1" strike="noStrike">
                <a:solidFill>
                  <a:srgbClr val="ffffff"/>
                </a:solidFill>
                <a:latin typeface="微软雅黑"/>
                <a:ea typeface="微软雅黑"/>
              </a:rPr>
              <a:t>受害者</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def </a:t>
            </a:r>
            <a:r>
              <a:rPr b="0" lang="en-US" sz="1200" spc="-1" strike="noStrike">
                <a:solidFill>
                  <a:srgbClr val="ffffff"/>
                </a:solidFill>
                <a:latin typeface="微软雅黑"/>
                <a:ea typeface="微软雅黑"/>
              </a:rPr>
              <a:t>受伤</a:t>
            </a:r>
            <a:r>
              <a:rPr b="0" lang="en-US" sz="1200" spc="-1" strike="noStrike">
                <a:solidFill>
                  <a:srgbClr val="ffffff"/>
                </a:solidFill>
                <a:latin typeface="微软雅黑"/>
                <a:ea typeface="微软雅黑"/>
              </a:rPr>
              <a:t>():                </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 </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class </a:t>
            </a:r>
            <a:r>
              <a:rPr b="0" lang="en-US" sz="1200" spc="-1" strike="noStrike">
                <a:solidFill>
                  <a:srgbClr val="ffffff"/>
                </a:solidFill>
                <a:latin typeface="微软雅黑"/>
                <a:ea typeface="微软雅黑"/>
              </a:rPr>
              <a:t>玩家</a:t>
            </a:r>
            <a:r>
              <a:rPr b="0" lang="en-US" sz="1200" spc="-1" strike="noStrike">
                <a:solidFill>
                  <a:srgbClr val="ffffff"/>
                </a:solidFill>
                <a:latin typeface="微软雅黑"/>
                <a:ea typeface="微软雅黑"/>
              </a:rPr>
              <a:t>(</a:t>
            </a:r>
            <a:r>
              <a:rPr b="0" lang="en-US" sz="1200" spc="-1" strike="noStrike">
                <a:solidFill>
                  <a:srgbClr val="ffffff"/>
                </a:solidFill>
                <a:latin typeface="微软雅黑"/>
                <a:ea typeface="微软雅黑"/>
              </a:rPr>
              <a:t>受害者</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def </a:t>
            </a:r>
            <a:r>
              <a:rPr b="0" lang="en-US" sz="1200" spc="-1" strike="noStrike">
                <a:solidFill>
                  <a:srgbClr val="ffffff"/>
                </a:solidFill>
                <a:latin typeface="微软雅黑"/>
                <a:ea typeface="微软雅黑"/>
              </a:rPr>
              <a:t>受伤</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class </a:t>
            </a:r>
            <a:r>
              <a:rPr b="0" lang="en-US" sz="1200" spc="-1" strike="noStrike">
                <a:solidFill>
                  <a:srgbClr val="ffffff"/>
                </a:solidFill>
                <a:latin typeface="微软雅黑"/>
                <a:ea typeface="微软雅黑"/>
              </a:rPr>
              <a:t>敌人</a:t>
            </a:r>
            <a:r>
              <a:rPr b="0" lang="en-US" sz="1200" spc="-1" strike="noStrike">
                <a:solidFill>
                  <a:srgbClr val="ffffff"/>
                </a:solidFill>
                <a:latin typeface="微软雅黑"/>
                <a:ea typeface="微软雅黑"/>
              </a:rPr>
              <a:t>(</a:t>
            </a:r>
            <a:r>
              <a:rPr b="0" lang="en-US" sz="1200" spc="-1" strike="noStrike">
                <a:solidFill>
                  <a:srgbClr val="ffffff"/>
                </a:solidFill>
                <a:latin typeface="微软雅黑"/>
                <a:ea typeface="微软雅黑"/>
              </a:rPr>
              <a:t>受害者</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def </a:t>
            </a:r>
            <a:r>
              <a:rPr b="0" lang="en-US" sz="1200" spc="-1" strike="noStrike">
                <a:solidFill>
                  <a:srgbClr val="ffffff"/>
                </a:solidFill>
                <a:latin typeface="微软雅黑"/>
                <a:ea typeface="微软雅黑"/>
              </a:rPr>
              <a:t>受伤</a:t>
            </a:r>
            <a:r>
              <a:rPr b="0" lang="en-US" sz="1200" spc="-1" strike="noStrike">
                <a:solidFill>
                  <a:srgbClr val="ffffff"/>
                </a:solidFill>
                <a:latin typeface="微软雅黑"/>
                <a:ea typeface="微软雅黑"/>
              </a:rPr>
              <a:t>():</a:t>
            </a:r>
            <a:endParaRPr b="0" lang="en-US" sz="1200" spc="-1" strike="noStrike">
              <a:latin typeface="Arial"/>
            </a:endParaRPr>
          </a:p>
          <a:p>
            <a:pPr>
              <a:lnSpc>
                <a:spcPct val="100000"/>
              </a:lnSpc>
            </a:pPr>
            <a:r>
              <a:rPr b="0" lang="en-US" sz="1200" spc="-1" strike="noStrike">
                <a:solidFill>
                  <a:srgbClr val="ffffff"/>
                </a:solidFill>
                <a:latin typeface="微软雅黑"/>
                <a:ea typeface="微软雅黑"/>
              </a:rPr>
              <a:t>                </a:t>
            </a:r>
            <a:r>
              <a:rPr b="0" lang="en-US" sz="1200" spc="-1" strike="noStrike">
                <a:solidFill>
                  <a:srgbClr val="ffffff"/>
                </a:solidFill>
                <a:latin typeface="微软雅黑"/>
                <a:ea typeface="微软雅黑"/>
              </a:rPr>
              <a:t>...</a:t>
            </a:r>
            <a:endParaRPr b="0" lang="en-US" sz="1200" spc="-1" strike="noStrike">
              <a:latin typeface="Arial"/>
            </a:endParaRPr>
          </a:p>
        </p:txBody>
      </p:sp>
      <p:sp>
        <p:nvSpPr>
          <p:cNvPr id="2191" name="CustomShape 71"/>
          <p:cNvSpPr/>
          <p:nvPr/>
        </p:nvSpPr>
        <p:spPr>
          <a:xfrm>
            <a:off x="4756320" y="1659960"/>
            <a:ext cx="3642480" cy="3173760"/>
          </a:xfrm>
          <a:prstGeom prst="rect">
            <a:avLst/>
          </a:prstGeom>
          <a:noFill/>
          <a:ln>
            <a:noFill/>
          </a:ln>
        </p:spPr>
        <p:style>
          <a:lnRef idx="0"/>
          <a:fillRef idx="0"/>
          <a:effectRef idx="0"/>
          <a:fontRef idx="minor"/>
        </p:style>
        <p:txBody>
          <a:bodyPr lIns="90000" rIns="90000" tIns="45000" bIns="45000"/>
          <a:p>
            <a:pPr>
              <a:lnSpc>
                <a:spcPct val="100000"/>
              </a:lnSpc>
            </a:pPr>
            <a:r>
              <a:rPr b="0" lang="en-US" sz="1350" spc="-1" strike="noStrike">
                <a:solidFill>
                  <a:srgbClr val="ffffff"/>
                </a:solidFill>
                <a:latin typeface="Calibri"/>
                <a:ea typeface="Arial"/>
              </a:rPr>
              <a:t>class </a:t>
            </a:r>
            <a:r>
              <a:rPr b="0" lang="en-US" sz="1350" spc="-1" strike="noStrike">
                <a:solidFill>
                  <a:srgbClr val="ffffff"/>
                </a:solidFill>
                <a:latin typeface="Calibri"/>
                <a:ea typeface="Arial"/>
              </a:rPr>
              <a:t>图形管理器</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def __init__():</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self.</a:t>
            </a:r>
            <a:r>
              <a:rPr b="0" lang="en-US" sz="1350" spc="-1" strike="noStrike">
                <a:solidFill>
                  <a:srgbClr val="ffffff"/>
                </a:solidFill>
                <a:latin typeface="Calibri"/>
                <a:ea typeface="Arial"/>
              </a:rPr>
              <a:t>所有图形 </a:t>
            </a:r>
            <a:r>
              <a:rPr b="0" lang="en-US" sz="1350" spc="-1" strike="noStrike">
                <a:solidFill>
                  <a:srgbClr val="ffffff"/>
                </a:solidFill>
                <a:latin typeface="Calibri"/>
                <a:ea typeface="Arial"/>
              </a:rPr>
              <a:t>= []</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def </a:t>
            </a:r>
            <a:r>
              <a:rPr b="0" lang="en-US" sz="1350" spc="-1" strike="noStrike">
                <a:solidFill>
                  <a:srgbClr val="ffffff"/>
                </a:solidFill>
                <a:latin typeface="Calibri"/>
                <a:ea typeface="Arial"/>
              </a:rPr>
              <a:t>计算总面积</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for </a:t>
            </a:r>
            <a:r>
              <a:rPr b="0" lang="en-US" sz="1350" spc="-1" strike="noStrike">
                <a:solidFill>
                  <a:srgbClr val="ffffff"/>
                </a:solidFill>
                <a:latin typeface="Calibri"/>
                <a:ea typeface="Arial"/>
              </a:rPr>
              <a:t>图形 </a:t>
            </a:r>
            <a:r>
              <a:rPr b="0" lang="en-US" sz="1350" spc="-1" strike="noStrike">
                <a:solidFill>
                  <a:srgbClr val="ffffff"/>
                </a:solidFill>
                <a:latin typeface="Calibri"/>
                <a:ea typeface="Arial"/>
              </a:rPr>
              <a:t>in self.</a:t>
            </a:r>
            <a:r>
              <a:rPr b="0" lang="en-US" sz="1350" spc="-1" strike="noStrike">
                <a:solidFill>
                  <a:srgbClr val="ffffff"/>
                </a:solidFill>
                <a:latin typeface="Calibri"/>
                <a:ea typeface="Arial"/>
              </a:rPr>
              <a:t>所有图形</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累加 图形</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获取面积</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class </a:t>
            </a:r>
            <a:r>
              <a:rPr b="0" lang="en-US" sz="1350" spc="-1" strike="noStrike">
                <a:solidFill>
                  <a:srgbClr val="ffffff"/>
                </a:solidFill>
                <a:latin typeface="Calibri"/>
                <a:ea typeface="Arial"/>
              </a:rPr>
              <a:t>图形</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def </a:t>
            </a:r>
            <a:r>
              <a:rPr b="0" lang="en-US" sz="1350" spc="-1" strike="noStrike">
                <a:solidFill>
                  <a:srgbClr val="ffffff"/>
                </a:solidFill>
                <a:latin typeface="Calibri"/>
                <a:ea typeface="Arial"/>
              </a:rPr>
              <a:t>获取面积</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endParaRPr b="0" lang="en-US" sz="1350" spc="-1" strike="noStrike">
              <a:latin typeface="Arial"/>
            </a:endParaRPr>
          </a:p>
          <a:p>
            <a:pPr>
              <a:lnSpc>
                <a:spcPct val="100000"/>
              </a:lnSpc>
            </a:pPr>
            <a:r>
              <a:rPr b="0" lang="en-US" sz="1350" spc="-1" strike="noStrike">
                <a:solidFill>
                  <a:srgbClr val="ffffff"/>
                </a:solidFill>
                <a:latin typeface="Calibri"/>
                <a:ea typeface="Arial"/>
              </a:rPr>
              <a:t>class </a:t>
            </a:r>
            <a:r>
              <a:rPr b="0" lang="en-US" sz="1350" spc="-1" strike="noStrike">
                <a:solidFill>
                  <a:srgbClr val="ffffff"/>
                </a:solidFill>
                <a:latin typeface="Calibri"/>
                <a:ea typeface="Arial"/>
              </a:rPr>
              <a:t>圆形</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图形</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def </a:t>
            </a:r>
            <a:r>
              <a:rPr b="0" lang="en-US" sz="1350" spc="-1" strike="noStrike">
                <a:solidFill>
                  <a:srgbClr val="ffffff"/>
                </a:solidFill>
                <a:latin typeface="Calibri"/>
                <a:ea typeface="Arial"/>
              </a:rPr>
              <a:t>获取面积</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        </a:t>
            </a:r>
            <a:endParaRPr b="0" lang="en-US" sz="1350" spc="-1" strike="noStrike">
              <a:latin typeface="Arial"/>
            </a:endParaRPr>
          </a:p>
          <a:p>
            <a:pPr>
              <a:lnSpc>
                <a:spcPct val="100000"/>
              </a:lnSpc>
            </a:pPr>
            <a:r>
              <a:rPr b="0" lang="en-US" sz="1350" spc="-1" strike="noStrike">
                <a:solidFill>
                  <a:srgbClr val="ffffff"/>
                </a:solidFill>
                <a:latin typeface="Calibri"/>
                <a:ea typeface="Arial"/>
              </a:rPr>
              <a:t>class </a:t>
            </a:r>
            <a:r>
              <a:rPr b="0" lang="en-US" sz="1350" spc="-1" strike="noStrike">
                <a:solidFill>
                  <a:srgbClr val="ffffff"/>
                </a:solidFill>
                <a:latin typeface="Calibri"/>
                <a:ea typeface="Arial"/>
              </a:rPr>
              <a:t>矩形</a:t>
            </a:r>
            <a:r>
              <a:rPr b="0" lang="en-US" sz="1350" spc="-1" strike="noStrike">
                <a:solidFill>
                  <a:srgbClr val="ffffff"/>
                </a:solidFill>
                <a:latin typeface="Calibri"/>
                <a:ea typeface="Arial"/>
              </a:rPr>
              <a:t>(</a:t>
            </a:r>
            <a:r>
              <a:rPr b="0" lang="en-US" sz="1350" spc="-1" strike="noStrike">
                <a:solidFill>
                  <a:srgbClr val="ffffff"/>
                </a:solidFill>
                <a:latin typeface="Calibri"/>
                <a:ea typeface="Arial"/>
              </a:rPr>
              <a:t>图形</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def </a:t>
            </a:r>
            <a:r>
              <a:rPr b="0" lang="en-US" sz="1350" spc="-1" strike="noStrike">
                <a:solidFill>
                  <a:srgbClr val="ffffff"/>
                </a:solidFill>
                <a:latin typeface="Calibri"/>
                <a:ea typeface="Arial"/>
              </a:rPr>
              <a:t>获取面积</a:t>
            </a:r>
            <a:r>
              <a:rPr b="0" lang="en-US" sz="1350" spc="-1" strike="noStrike">
                <a:solidFill>
                  <a:srgbClr val="ffffff"/>
                </a:solidFill>
                <a:latin typeface="Calibri"/>
                <a:ea typeface="Arial"/>
              </a:rPr>
              <a:t>():</a:t>
            </a:r>
            <a:endParaRPr b="0" lang="en-US" sz="1350" spc="-1" strike="noStrike">
              <a:latin typeface="Arial"/>
            </a:endParaRPr>
          </a:p>
          <a:p>
            <a:pPr>
              <a:lnSpc>
                <a:spcPct val="100000"/>
              </a:lnSpc>
            </a:pPr>
            <a:r>
              <a:rPr b="0" lang="en-US" sz="1350" spc="-1" strike="noStrike">
                <a:solidFill>
                  <a:srgbClr val="ffffff"/>
                </a:solidFill>
                <a:latin typeface="Calibri"/>
                <a:ea typeface="Arial"/>
              </a:rPr>
              <a:t>                </a:t>
            </a:r>
            <a:r>
              <a:rPr b="0" lang="en-US" sz="1350" spc="-1" strike="noStrike">
                <a:solidFill>
                  <a:srgbClr val="ffffff"/>
                </a:solidFill>
                <a:latin typeface="Calibri"/>
                <a:ea typeface="Arial"/>
              </a:rPr>
              <a:t>...</a:t>
            </a:r>
            <a:endParaRPr b="0" lang="en-US" sz="1350" spc="-1" strike="noStrike">
              <a:latin typeface="Arial"/>
            </a:endParaRPr>
          </a:p>
        </p:txBody>
      </p:sp>
    </p:spTree>
  </p:cSld>
  <p:timing>
    <p:tnLst>
      <p:par>
        <p:cTn id="1050" dur="indefinite" restart="never" nodeType="tmRoot">
          <p:childTnLst>
            <p:seq>
              <p:cTn id="1051" dur="indefinite" nodeType="mainSeq">
                <p:childTnLst>
                  <p:par>
                    <p:cTn id="1052" nodeType="clickEffect" fill="hold">
                      <p:stCondLst>
                        <p:cond delay="indefinite"/>
                      </p:stCondLst>
                      <p:childTnLst>
                        <p:par>
                          <p:cTn id="1053" nodeType="afterEffect" fill="hold">
                            <p:stCondLst>
                              <p:cond delay="0"/>
                            </p:stCondLst>
                            <p:childTnLst>
                              <p:par>
                                <p:cTn id="1054" nodeType="clickEffect" fill="hold" presetClass="entr" presetID="53">
                                  <p:childTnLst>
                                    <p:set>
                                      <p:cBhvr>
                                        <p:cTn id="1055" dur="1" fill="hold">
                                          <p:stCondLst>
                                            <p:cond delay="0"/>
                                          </p:stCondLst>
                                        </p:cTn>
                                        <p:tgtEl>
                                          <p:spTgt spid="2121"/>
                                        </p:tgtEl>
                                        <p:attrNameLst>
                                          <p:attrName>style.visibility</p:attrName>
                                        </p:attrNameLst>
                                      </p:cBhvr>
                                      <p:to>
                                        <p:strVal val="visible"/>
                                      </p:to>
                                    </p:set>
                                    <p:anim calcmode="lin" valueType="num">
                                      <p:cBhvr additive="repl">
                                        <p:cTn id="1056" dur="500" fill="hold"/>
                                        <p:tgtEl>
                                          <p:spTgt spid="2121"/>
                                        </p:tgtEl>
                                        <p:attrNameLst>
                                          <p:attrName>ppt_w</p:attrName>
                                        </p:attrNameLst>
                                      </p:cBhvr>
                                      <p:tavLst>
                                        <p:tav tm="0">
                                          <p:val>
                                            <p:fltVal val="0"/>
                                          </p:val>
                                        </p:tav>
                                        <p:tav tm="100000">
                                          <p:val>
                                            <p:strVal val="#ppt_w"/>
                                          </p:val>
                                        </p:tav>
                                      </p:tavLst>
                                    </p:anim>
                                    <p:anim calcmode="lin" valueType="num">
                                      <p:cBhvr additive="repl">
                                        <p:cTn id="1057" dur="500" fill="hold"/>
                                        <p:tgtEl>
                                          <p:spTgt spid="2121"/>
                                        </p:tgtEl>
                                        <p:attrNameLst>
                                          <p:attrName>ppt_h</p:attrName>
                                        </p:attrNameLst>
                                      </p:cBhvr>
                                      <p:tavLst>
                                        <p:tav tm="0">
                                          <p:val>
                                            <p:fltVal val="0"/>
                                          </p:val>
                                        </p:tav>
                                        <p:tav tm="100000">
                                          <p:val>
                                            <p:strVal val="#ppt_h"/>
                                          </p:val>
                                        </p:tav>
                                      </p:tavLst>
                                    </p:anim>
                                    <p:animEffect filter="fade" transition="in">
                                      <p:cBhvr additive="repl">
                                        <p:cTn id="1058" dur="500"/>
                                        <p:tgtEl>
                                          <p:spTgt spid="2121"/>
                                        </p:tgtEl>
                                      </p:cBhvr>
                                    </p:animEffect>
                                  </p:childTnLst>
                                </p:cTn>
                              </p:par>
                            </p:childTnLst>
                          </p:cTn>
                        </p:par>
                      </p:childTnLst>
                    </p:cTn>
                  </p:par>
                  <p:par>
                    <p:cTn id="1059" nodeType="clickEffect" fill="hold">
                      <p:stCondLst>
                        <p:cond delay="indefinite"/>
                      </p:stCondLst>
                      <p:childTnLst>
                        <p:par>
                          <p:cTn id="1060" nodeType="withEffect" fill="hold">
                            <p:stCondLst>
                              <p:cond delay="indefinite"/>
                            </p:stCondLst>
                          </p:cTn>
                        </p:par>
                        <p:par>
                          <p:cTn id="1061" nodeType="afterEffect" fill="hold">
                            <p:stCondLst>
                              <p:cond delay="0"/>
                            </p:stCondLst>
                            <p:childTnLst>
                              <p:par>
                                <p:cTn id="1062" nodeType="clickEffect" fill="hold" presetClass="entr" presetID="22" presetSubtype="8">
                                  <p:childTnLst>
                                    <p:set>
                                      <p:cBhvr>
                                        <p:cTn id="1063" dur="1" fill="hold">
                                          <p:stCondLst>
                                            <p:cond delay="0"/>
                                          </p:stCondLst>
                                        </p:cTn>
                                        <p:tgtEl>
                                          <p:spTgt spid="2189"/>
                                        </p:tgtEl>
                                        <p:attrNameLst>
                                          <p:attrName>style.visibility</p:attrName>
                                        </p:attrNameLst>
                                      </p:cBhvr>
                                      <p:to>
                                        <p:strVal val="visible"/>
                                      </p:to>
                                    </p:set>
                                    <p:animEffect filter="wipe(left)" transition="in">
                                      <p:cBhvr additive="repl">
                                        <p:cTn id="1064" dur="500"/>
                                        <p:tgtEl>
                                          <p:spTgt spid="2189"/>
                                        </p:tgtEl>
                                      </p:cBhvr>
                                    </p:animEffect>
                                  </p:childTnLst>
                                </p:cTn>
                              </p:par>
                            </p:childTnLst>
                          </p:cTn>
                        </p:par>
                      </p:childTnLst>
                    </p:cTn>
                  </p:par>
                  <p:par>
                    <p:cTn id="1065" nodeType="clickEffect" fill="hold">
                      <p:stCondLst>
                        <p:cond delay="indefinite"/>
                      </p:stCondLst>
                      <p:childTnLst>
                        <p:par>
                          <p:cTn id="1066" nodeType="withEffect" fill="hold">
                            <p:stCondLst>
                              <p:cond delay="indefinite"/>
                            </p:stCondLst>
                          </p:cTn>
                        </p:par>
                        <p:par>
                          <p:cTn id="1067" nodeType="withEffect" fill="hold">
                            <p:stCondLst>
                              <p:cond delay="indefinite"/>
                            </p:stCondLst>
                            <p:childTnLst>
                              <p:par>
                                <p:cTn id="1068" nodeType="afterEffect" fill="hold" presetClass="entr" presetID="12" presetSubtype="8">
                                  <p:childTnLst>
                                    <p:set>
                                      <p:cBhvr>
                                        <p:cTn id="1069" dur="1" fill="hold">
                                          <p:stCondLst>
                                            <p:cond delay="0"/>
                                          </p:stCondLst>
                                        </p:cTn>
                                        <p:tgtEl>
                                          <p:spTgt spid="2190"/>
                                        </p:tgtEl>
                                        <p:attrNameLst>
                                          <p:attrName>style.visibility</p:attrName>
                                        </p:attrNameLst>
                                      </p:cBhvr>
                                      <p:to>
                                        <p:strVal val="visible"/>
                                      </p:to>
                                    </p:set>
                                    <p:anim calcmode="lin" valueType="num">
                                      <p:cBhvr additive="repl">
                                        <p:cTn id="1070" dur="1000"/>
                                        <p:tgtEl>
                                          <p:spTgt spid="2190"/>
                                        </p:tgtEl>
                                        <p:attrNameLst>
                                          <p:attrName>ppt_x</p:attrName>
                                        </p:attrNameLst>
                                      </p:cBhvr>
                                      <p:tavLst>
                                        <p:tav tm="0">
                                          <p:val>
                                            <p:strVal val="#ppt_x-#ppt_w*1.125000"/>
                                          </p:val>
                                        </p:tav>
                                        <p:tav tm="100000">
                                          <p:val>
                                            <p:strVal val="#ppt_x"/>
                                          </p:val>
                                        </p:tav>
                                      </p:tavLst>
                                    </p:anim>
                                    <p:animEffect filter="wipe(right)" transition="in">
                                      <p:cBhvr additive="repl">
                                        <p:cTn id="1071" dur="1000"/>
                                        <p:tgtEl>
                                          <p:spTgt spid="2190"/>
                                        </p:tgtEl>
                                      </p:cBhvr>
                                    </p:animEffect>
                                  </p:childTnLst>
                                </p:cTn>
                              </p:par>
                            </p:childTnLst>
                          </p:cTn>
                        </p:par>
                      </p:childTnLst>
                    </p:cTn>
                  </p:par>
                  <p:par>
                    <p:cTn id="1072" nodeType="clickEffect" fill="hold">
                      <p:stCondLst>
                        <p:cond delay="indefinite"/>
                      </p:stCondLst>
                      <p:childTnLst>
                        <p:par>
                          <p:cTn id="1073" nodeType="withEffect" fill="hold">
                            <p:stCondLst>
                              <p:cond delay="indefinite"/>
                            </p:stCondLst>
                          </p:cTn>
                        </p:par>
                      </p:childTnLst>
                    </p:cTn>
                  </p:par>
                  <p:par>
                    <p:cTn id="1074" nodeType="clickEffect" fill="hold">
                      <p:stCondLst>
                        <p:cond delay="indefinite"/>
                      </p:stCondLst>
                      <p:childTnLst>
                        <p:par>
                          <p:cTn id="1075" nodeType="withEffect" fill="hold">
                            <p:stCondLst>
                              <p:cond delay="indefinite"/>
                            </p:stCondLst>
                          </p:cTn>
                        </p:par>
                      </p:childTnLst>
                    </p:cTn>
                  </p:par>
                  <p:par>
                    <p:cTn id="1076" nodeType="clickEffect" fill="hold">
                      <p:stCondLst>
                        <p:cond delay="indefinite"/>
                      </p:stCondLst>
                      <p:childTnLst>
                        <p:par>
                          <p:cTn id="1077" nodeType="withEffect" fill="hold">
                            <p:stCondLst>
                              <p:cond delay="indefinite"/>
                            </p:stCond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92" name="Group 1"/>
          <p:cNvGrpSpPr/>
          <p:nvPr/>
        </p:nvGrpSpPr>
        <p:grpSpPr>
          <a:xfrm>
            <a:off x="-360" y="0"/>
            <a:ext cx="9214560" cy="5199480"/>
            <a:chOff x="-360" y="0"/>
            <a:chExt cx="9214560" cy="5199480"/>
          </a:xfrm>
        </p:grpSpPr>
        <p:pic>
          <p:nvPicPr>
            <p:cNvPr id="2193" name="图片 4" descr=""/>
            <p:cNvPicPr/>
            <p:nvPr/>
          </p:nvPicPr>
          <p:blipFill>
            <a:blip r:embed="rId1"/>
            <a:stretch/>
          </p:blipFill>
          <p:spPr>
            <a:xfrm>
              <a:off x="0" y="0"/>
              <a:ext cx="9200880" cy="5199480"/>
            </a:xfrm>
            <a:prstGeom prst="rect">
              <a:avLst/>
            </a:prstGeom>
            <a:ln>
              <a:noFill/>
            </a:ln>
          </p:spPr>
        </p:pic>
        <p:pic>
          <p:nvPicPr>
            <p:cNvPr id="2194" name="图片 5" descr=""/>
            <p:cNvPicPr/>
            <p:nvPr/>
          </p:nvPicPr>
          <p:blipFill>
            <a:blip r:embed="rId2"/>
            <a:stretch/>
          </p:blipFill>
          <p:spPr>
            <a:xfrm>
              <a:off x="-360" y="0"/>
              <a:ext cx="9214560" cy="5182200"/>
            </a:xfrm>
            <a:prstGeom prst="rect">
              <a:avLst/>
            </a:prstGeom>
            <a:ln>
              <a:noFill/>
            </a:ln>
          </p:spPr>
        </p:pic>
      </p:grpSp>
      <p:grpSp>
        <p:nvGrpSpPr>
          <p:cNvPr id="2195" name="Group 2"/>
          <p:cNvGrpSpPr/>
          <p:nvPr/>
        </p:nvGrpSpPr>
        <p:grpSpPr>
          <a:xfrm>
            <a:off x="1129680" y="3258000"/>
            <a:ext cx="1180800" cy="1179720"/>
            <a:chOff x="1129680" y="3258000"/>
            <a:chExt cx="1180800" cy="1179720"/>
          </a:xfrm>
        </p:grpSpPr>
        <p:pic>
          <p:nvPicPr>
            <p:cNvPr id="2196" name="图片 7" descr=""/>
            <p:cNvPicPr/>
            <p:nvPr/>
          </p:nvPicPr>
          <p:blipFill>
            <a:blip r:embed="rId3"/>
            <a:stretch/>
          </p:blipFill>
          <p:spPr>
            <a:xfrm>
              <a:off x="1176120" y="3307320"/>
              <a:ext cx="1087560" cy="1086480"/>
            </a:xfrm>
            <a:prstGeom prst="rect">
              <a:avLst/>
            </a:prstGeom>
            <a:ln>
              <a:noFill/>
            </a:ln>
          </p:spPr>
        </p:pic>
        <p:grpSp>
          <p:nvGrpSpPr>
            <p:cNvPr id="2197" name="Group 3"/>
            <p:cNvGrpSpPr/>
            <p:nvPr/>
          </p:nvGrpSpPr>
          <p:grpSpPr>
            <a:xfrm>
              <a:off x="1129680" y="3258000"/>
              <a:ext cx="1180800" cy="1179720"/>
              <a:chOff x="1129680" y="3258000"/>
              <a:chExt cx="1180800" cy="1179720"/>
            </a:xfrm>
          </p:grpSpPr>
          <p:sp>
            <p:nvSpPr>
              <p:cNvPr id="2198" name="CustomShape 4"/>
              <p:cNvSpPr/>
              <p:nvPr/>
            </p:nvSpPr>
            <p:spPr>
              <a:xfrm>
                <a:off x="1137960" y="3267720"/>
                <a:ext cx="1163520" cy="116352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199" name="Group 5"/>
              <p:cNvGrpSpPr/>
              <p:nvPr/>
            </p:nvGrpSpPr>
            <p:grpSpPr>
              <a:xfrm>
                <a:off x="1129680" y="3258000"/>
                <a:ext cx="1180800" cy="1179720"/>
                <a:chOff x="1129680" y="3258000"/>
                <a:chExt cx="1180800" cy="1179720"/>
              </a:xfrm>
            </p:grpSpPr>
            <p:sp>
              <p:nvSpPr>
                <p:cNvPr id="2200" name="CustomShape 6"/>
                <p:cNvSpPr/>
                <p:nvPr/>
              </p:nvSpPr>
              <p:spPr>
                <a:xfrm>
                  <a:off x="1488960" y="33022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1" name="CustomShape 7"/>
                <p:cNvSpPr/>
                <p:nvPr/>
              </p:nvSpPr>
              <p:spPr>
                <a:xfrm>
                  <a:off x="1713600" y="32580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2" name="CustomShape 8"/>
                <p:cNvSpPr/>
                <p:nvPr/>
              </p:nvSpPr>
              <p:spPr>
                <a:xfrm>
                  <a:off x="1939680" y="33022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3" name="CustomShape 9"/>
                <p:cNvSpPr/>
                <p:nvPr/>
              </p:nvSpPr>
              <p:spPr>
                <a:xfrm>
                  <a:off x="2122560" y="342864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4" name="CustomShape 10"/>
                <p:cNvSpPr/>
                <p:nvPr/>
              </p:nvSpPr>
              <p:spPr>
                <a:xfrm>
                  <a:off x="1301760" y="342756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5" name="CustomShape 11"/>
                <p:cNvSpPr/>
                <p:nvPr/>
              </p:nvSpPr>
              <p:spPr>
                <a:xfrm>
                  <a:off x="1173960" y="36180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6" name="CustomShape 12"/>
                <p:cNvSpPr/>
                <p:nvPr/>
              </p:nvSpPr>
              <p:spPr>
                <a:xfrm>
                  <a:off x="2251440" y="36180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7" name="CustomShape 13"/>
                <p:cNvSpPr/>
                <p:nvPr/>
              </p:nvSpPr>
              <p:spPr>
                <a:xfrm>
                  <a:off x="2295360" y="38376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8" name="CustomShape 14"/>
                <p:cNvSpPr/>
                <p:nvPr/>
              </p:nvSpPr>
              <p:spPr>
                <a:xfrm>
                  <a:off x="1129680" y="38376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09" name="CustomShape 15"/>
                <p:cNvSpPr/>
                <p:nvPr/>
              </p:nvSpPr>
              <p:spPr>
                <a:xfrm>
                  <a:off x="1177920" y="40744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0" name="CustomShape 16"/>
                <p:cNvSpPr/>
                <p:nvPr/>
              </p:nvSpPr>
              <p:spPr>
                <a:xfrm>
                  <a:off x="2246400" y="406836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1" name="CustomShape 17"/>
                <p:cNvSpPr/>
                <p:nvPr/>
              </p:nvSpPr>
              <p:spPr>
                <a:xfrm>
                  <a:off x="2124720" y="425412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2" name="CustomShape 18"/>
                <p:cNvSpPr/>
                <p:nvPr/>
              </p:nvSpPr>
              <p:spPr>
                <a:xfrm>
                  <a:off x="1301760" y="425304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3" name="CustomShape 19"/>
                <p:cNvSpPr/>
                <p:nvPr/>
              </p:nvSpPr>
              <p:spPr>
                <a:xfrm>
                  <a:off x="1488960" y="43768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4" name="CustomShape 20"/>
                <p:cNvSpPr/>
                <p:nvPr/>
              </p:nvSpPr>
              <p:spPr>
                <a:xfrm>
                  <a:off x="1939680" y="437652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5" name="CustomShape 21"/>
                <p:cNvSpPr/>
                <p:nvPr/>
              </p:nvSpPr>
              <p:spPr>
                <a:xfrm>
                  <a:off x="1713600" y="44226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6" name="CustomShape 22"/>
                <p:cNvSpPr/>
                <p:nvPr/>
              </p:nvSpPr>
              <p:spPr>
                <a:xfrm>
                  <a:off x="1618560" y="364032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7" name="CustomShape 23"/>
                <p:cNvSpPr/>
                <p:nvPr/>
              </p:nvSpPr>
              <p:spPr>
                <a:xfrm>
                  <a:off x="1317600" y="35740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8" name="CustomShape 24"/>
                <p:cNvSpPr/>
                <p:nvPr/>
              </p:nvSpPr>
              <p:spPr>
                <a:xfrm>
                  <a:off x="1977480" y="362160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19" name="CustomShape 25"/>
                <p:cNvSpPr/>
                <p:nvPr/>
              </p:nvSpPr>
              <p:spPr>
                <a:xfrm>
                  <a:off x="1827360" y="33940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20" name="CustomShape 26"/>
                <p:cNvSpPr/>
                <p:nvPr/>
              </p:nvSpPr>
              <p:spPr>
                <a:xfrm>
                  <a:off x="1364040" y="412848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21" name="CustomShape 27"/>
                <p:cNvSpPr/>
                <p:nvPr/>
              </p:nvSpPr>
              <p:spPr>
                <a:xfrm>
                  <a:off x="1528200" y="382572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22" name="CustomShape 28"/>
                <p:cNvSpPr/>
                <p:nvPr/>
              </p:nvSpPr>
              <p:spPr>
                <a:xfrm>
                  <a:off x="1811520" y="431136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23" name="CustomShape 29"/>
                <p:cNvSpPr/>
                <p:nvPr/>
              </p:nvSpPr>
              <p:spPr>
                <a:xfrm>
                  <a:off x="2143440" y="3819240"/>
                  <a:ext cx="15120" cy="151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224" name="Line 30"/>
              <p:cNvSpPr/>
              <p:nvPr/>
            </p:nvSpPr>
            <p:spPr>
              <a:xfrm>
                <a:off x="1721160" y="3273480"/>
                <a:ext cx="113760" cy="119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25" name="Line 31"/>
              <p:cNvSpPr/>
              <p:nvPr/>
            </p:nvSpPr>
            <p:spPr>
              <a:xfrm>
                <a:off x="1501920" y="3315600"/>
                <a:ext cx="325080" cy="85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26" name="Line 32"/>
              <p:cNvSpPr/>
              <p:nvPr/>
            </p:nvSpPr>
            <p:spPr>
              <a:xfrm flipV="1">
                <a:off x="1325160" y="3317760"/>
                <a:ext cx="171360" cy="255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27" name="Line 33"/>
              <p:cNvSpPr/>
              <p:nvPr/>
            </p:nvSpPr>
            <p:spPr>
              <a:xfrm flipH="1">
                <a:off x="1721160" y="4324320"/>
                <a:ext cx="92160" cy="9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28" name="Line 34"/>
              <p:cNvSpPr/>
              <p:nvPr/>
            </p:nvSpPr>
            <p:spPr>
              <a:xfrm flipV="1">
                <a:off x="1189440" y="3581280"/>
                <a:ext cx="127800" cy="4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29" name="Line 35"/>
              <p:cNvSpPr/>
              <p:nvPr/>
            </p:nvSpPr>
            <p:spPr>
              <a:xfrm>
                <a:off x="1333080" y="3581280"/>
                <a:ext cx="285120" cy="6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0" name="Line 36"/>
              <p:cNvSpPr/>
              <p:nvPr/>
            </p:nvSpPr>
            <p:spPr>
              <a:xfrm flipV="1">
                <a:off x="1626120" y="3409200"/>
                <a:ext cx="208800" cy="230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1" name="Line 37"/>
              <p:cNvSpPr/>
              <p:nvPr/>
            </p:nvSpPr>
            <p:spPr>
              <a:xfrm flipV="1">
                <a:off x="1142640" y="3587040"/>
                <a:ext cx="176760" cy="252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2" name="Line 38"/>
              <p:cNvSpPr/>
              <p:nvPr/>
            </p:nvSpPr>
            <p:spPr>
              <a:xfrm>
                <a:off x="1330560" y="3587040"/>
                <a:ext cx="199440" cy="240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3" name="Line 39"/>
              <p:cNvSpPr/>
              <p:nvPr/>
            </p:nvSpPr>
            <p:spPr>
              <a:xfrm flipV="1">
                <a:off x="1840680" y="3315240"/>
                <a:ext cx="1008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4" name="Line 40"/>
              <p:cNvSpPr/>
              <p:nvPr/>
            </p:nvSpPr>
            <p:spPr>
              <a:xfrm>
                <a:off x="1842840" y="3401280"/>
                <a:ext cx="279360" cy="34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5" name="Line 41"/>
              <p:cNvSpPr/>
              <p:nvPr/>
            </p:nvSpPr>
            <p:spPr>
              <a:xfrm flipV="1">
                <a:off x="1330560" y="3407040"/>
                <a:ext cx="498600" cy="16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6" name="Line 42"/>
              <p:cNvSpPr/>
              <p:nvPr/>
            </p:nvSpPr>
            <p:spPr>
              <a:xfrm>
                <a:off x="1840680" y="3407040"/>
                <a:ext cx="138600" cy="216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7" name="Line 43"/>
              <p:cNvSpPr/>
              <p:nvPr/>
            </p:nvSpPr>
            <p:spPr>
              <a:xfrm flipV="1">
                <a:off x="1634040" y="3628800"/>
                <a:ext cx="342720" cy="1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8" name="Line 44"/>
              <p:cNvSpPr/>
              <p:nvPr/>
            </p:nvSpPr>
            <p:spPr>
              <a:xfrm flipH="1">
                <a:off x="1819080" y="3634560"/>
                <a:ext cx="160200" cy="676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39" name="Line 45"/>
              <p:cNvSpPr/>
              <p:nvPr/>
            </p:nvSpPr>
            <p:spPr>
              <a:xfrm flipV="1">
                <a:off x="1984680" y="3441600"/>
                <a:ext cx="139680" cy="179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0" name="Line 46"/>
              <p:cNvSpPr/>
              <p:nvPr/>
            </p:nvSpPr>
            <p:spPr>
              <a:xfrm>
                <a:off x="1990440" y="3634560"/>
                <a:ext cx="154800" cy="186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1" name="Line 47"/>
              <p:cNvSpPr/>
              <p:nvPr/>
            </p:nvSpPr>
            <p:spPr>
              <a:xfrm flipH="1" flipV="1">
                <a:off x="2130120" y="3444120"/>
                <a:ext cx="20880" cy="37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2" name="Line 48"/>
              <p:cNvSpPr/>
              <p:nvPr/>
            </p:nvSpPr>
            <p:spPr>
              <a:xfrm flipV="1">
                <a:off x="2156400" y="3630960"/>
                <a:ext cx="96840" cy="19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3" name="Line 49"/>
              <p:cNvSpPr/>
              <p:nvPr/>
            </p:nvSpPr>
            <p:spPr>
              <a:xfrm flipH="1" flipV="1">
                <a:off x="2156400" y="3832200"/>
                <a:ext cx="91800" cy="237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4" name="Line 50"/>
              <p:cNvSpPr/>
              <p:nvPr/>
            </p:nvSpPr>
            <p:spPr>
              <a:xfrm>
                <a:off x="1626120" y="3655800"/>
                <a:ext cx="187200" cy="65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5" name="Line 51"/>
              <p:cNvSpPr/>
              <p:nvPr/>
            </p:nvSpPr>
            <p:spPr>
              <a:xfrm>
                <a:off x="1541520" y="3838680"/>
                <a:ext cx="271800" cy="474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6" name="Line 52"/>
              <p:cNvSpPr/>
              <p:nvPr/>
            </p:nvSpPr>
            <p:spPr>
              <a:xfrm>
                <a:off x="1142640" y="3850920"/>
                <a:ext cx="223200" cy="279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7" name="Line 53"/>
              <p:cNvSpPr/>
              <p:nvPr/>
            </p:nvSpPr>
            <p:spPr>
              <a:xfrm flipV="1">
                <a:off x="1377000" y="3833280"/>
                <a:ext cx="150840" cy="2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8" name="Line 54"/>
              <p:cNvSpPr/>
              <p:nvPr/>
            </p:nvSpPr>
            <p:spPr>
              <a:xfrm flipH="1" flipV="1">
                <a:off x="1325160" y="3589200"/>
                <a:ext cx="46080" cy="53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49" name="Line 55"/>
              <p:cNvSpPr/>
              <p:nvPr/>
            </p:nvSpPr>
            <p:spPr>
              <a:xfrm flipH="1" flipV="1">
                <a:off x="1308960" y="3443040"/>
                <a:ext cx="10440" cy="132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0" name="Line 56"/>
              <p:cNvSpPr/>
              <p:nvPr/>
            </p:nvSpPr>
            <p:spPr>
              <a:xfrm flipV="1">
                <a:off x="2132280" y="3834720"/>
                <a:ext cx="1872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1" name="Line 57"/>
              <p:cNvSpPr/>
              <p:nvPr/>
            </p:nvSpPr>
            <p:spPr>
              <a:xfrm flipH="1">
                <a:off x="1824480" y="3832200"/>
                <a:ext cx="320760" cy="480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2" name="Line 58"/>
              <p:cNvSpPr/>
              <p:nvPr/>
            </p:nvSpPr>
            <p:spPr>
              <a:xfrm flipV="1">
                <a:off x="1827000" y="4261320"/>
                <a:ext cx="297000" cy="57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3" name="Line 59"/>
              <p:cNvSpPr/>
              <p:nvPr/>
            </p:nvSpPr>
            <p:spPr>
              <a:xfrm>
                <a:off x="1824480" y="4324320"/>
                <a:ext cx="11700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4" name="Line 60"/>
              <p:cNvSpPr/>
              <p:nvPr/>
            </p:nvSpPr>
            <p:spPr>
              <a:xfrm flipV="1">
                <a:off x="1535760" y="3653280"/>
                <a:ext cx="84600" cy="171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5" name="Line 61"/>
              <p:cNvSpPr/>
              <p:nvPr/>
            </p:nvSpPr>
            <p:spPr>
              <a:xfrm>
                <a:off x="1379160" y="4136040"/>
                <a:ext cx="432000" cy="182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6" name="Line 62"/>
              <p:cNvSpPr/>
              <p:nvPr/>
            </p:nvSpPr>
            <p:spPr>
              <a:xfrm>
                <a:off x="1193400" y="4082040"/>
                <a:ext cx="16992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7" name="Line 63"/>
              <p:cNvSpPr/>
              <p:nvPr/>
            </p:nvSpPr>
            <p:spPr>
              <a:xfrm flipV="1">
                <a:off x="1314720" y="4141800"/>
                <a:ext cx="51120" cy="113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8" name="Line 64"/>
              <p:cNvSpPr/>
              <p:nvPr/>
            </p:nvSpPr>
            <p:spPr>
              <a:xfrm flipH="1" flipV="1">
                <a:off x="1377000" y="4141800"/>
                <a:ext cx="119520" cy="23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59" name="Line 65"/>
              <p:cNvSpPr/>
              <p:nvPr/>
            </p:nvSpPr>
            <p:spPr>
              <a:xfrm flipV="1">
                <a:off x="1501920" y="4318560"/>
                <a:ext cx="309240" cy="601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grpSp>
        <p:nvGrpSpPr>
          <p:cNvPr id="2260" name="Group 66"/>
          <p:cNvGrpSpPr/>
          <p:nvPr/>
        </p:nvGrpSpPr>
        <p:grpSpPr>
          <a:xfrm>
            <a:off x="5781600" y="-1162080"/>
            <a:ext cx="5058360" cy="5053320"/>
            <a:chOff x="5781600" y="-1162080"/>
            <a:chExt cx="5058360" cy="5053320"/>
          </a:xfrm>
        </p:grpSpPr>
        <p:pic>
          <p:nvPicPr>
            <p:cNvPr id="2261" name="图片 72" descr=""/>
            <p:cNvPicPr/>
            <p:nvPr/>
          </p:nvPicPr>
          <p:blipFill>
            <a:blip r:embed="rId4"/>
            <a:stretch/>
          </p:blipFill>
          <p:spPr>
            <a:xfrm>
              <a:off x="5980320" y="-951480"/>
              <a:ext cx="4658400" cy="4653720"/>
            </a:xfrm>
            <a:prstGeom prst="rect">
              <a:avLst/>
            </a:prstGeom>
            <a:ln>
              <a:noFill/>
            </a:ln>
          </p:spPr>
        </p:pic>
        <p:grpSp>
          <p:nvGrpSpPr>
            <p:cNvPr id="2262" name="Group 67"/>
            <p:cNvGrpSpPr/>
            <p:nvPr/>
          </p:nvGrpSpPr>
          <p:grpSpPr>
            <a:xfrm>
              <a:off x="5781600" y="-1162080"/>
              <a:ext cx="5058360" cy="5053320"/>
              <a:chOff x="5781600" y="-1162080"/>
              <a:chExt cx="5058360" cy="5053320"/>
            </a:xfrm>
          </p:grpSpPr>
          <p:sp>
            <p:nvSpPr>
              <p:cNvPr id="2263" name="CustomShape 68"/>
              <p:cNvSpPr/>
              <p:nvPr/>
            </p:nvSpPr>
            <p:spPr>
              <a:xfrm>
                <a:off x="5817240" y="-1121040"/>
                <a:ext cx="4982760" cy="498276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264" name="Group 69"/>
              <p:cNvGrpSpPr/>
              <p:nvPr/>
            </p:nvGrpSpPr>
            <p:grpSpPr>
              <a:xfrm>
                <a:off x="5781600" y="-1162080"/>
                <a:ext cx="5058360" cy="5053320"/>
                <a:chOff x="5781600" y="-1162080"/>
                <a:chExt cx="5058360" cy="5053320"/>
              </a:xfrm>
            </p:grpSpPr>
            <p:sp>
              <p:nvSpPr>
                <p:cNvPr id="2265" name="CustomShape 70"/>
                <p:cNvSpPr/>
                <p:nvPr/>
              </p:nvSpPr>
              <p:spPr>
                <a:xfrm>
                  <a:off x="7320240" y="-97236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66" name="CustomShape 71"/>
                <p:cNvSpPr/>
                <p:nvPr/>
              </p:nvSpPr>
              <p:spPr>
                <a:xfrm>
                  <a:off x="8281800" y="-11620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67" name="CustomShape 72"/>
                <p:cNvSpPr/>
                <p:nvPr/>
              </p:nvSpPr>
              <p:spPr>
                <a:xfrm>
                  <a:off x="9250200" y="-9730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68" name="CustomShape 73"/>
                <p:cNvSpPr/>
                <p:nvPr/>
              </p:nvSpPr>
              <p:spPr>
                <a:xfrm>
                  <a:off x="10032840" y="-43200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69" name="CustomShape 74"/>
                <p:cNvSpPr/>
                <p:nvPr/>
              </p:nvSpPr>
              <p:spPr>
                <a:xfrm>
                  <a:off x="6518520" y="-43596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0" name="CustomShape 75"/>
                <p:cNvSpPr/>
                <p:nvPr/>
              </p:nvSpPr>
              <p:spPr>
                <a:xfrm>
                  <a:off x="5971680" y="37872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1" name="CustomShape 76"/>
                <p:cNvSpPr/>
                <p:nvPr/>
              </p:nvSpPr>
              <p:spPr>
                <a:xfrm>
                  <a:off x="10584360" y="37872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2" name="CustomShape 77"/>
                <p:cNvSpPr/>
                <p:nvPr/>
              </p:nvSpPr>
              <p:spPr>
                <a:xfrm>
                  <a:off x="10772280" y="131940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3" name="CustomShape 78"/>
                <p:cNvSpPr/>
                <p:nvPr/>
              </p:nvSpPr>
              <p:spPr>
                <a:xfrm>
                  <a:off x="5781600" y="131940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4" name="CustomShape 79"/>
                <p:cNvSpPr/>
                <p:nvPr/>
              </p:nvSpPr>
              <p:spPr>
                <a:xfrm>
                  <a:off x="5988960" y="23324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5" name="CustomShape 80"/>
                <p:cNvSpPr/>
                <p:nvPr/>
              </p:nvSpPr>
              <p:spPr>
                <a:xfrm>
                  <a:off x="10562760" y="23072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6" name="CustomShape 81"/>
                <p:cNvSpPr/>
                <p:nvPr/>
              </p:nvSpPr>
              <p:spPr>
                <a:xfrm>
                  <a:off x="10041840" y="31010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7" name="CustomShape 82"/>
                <p:cNvSpPr/>
                <p:nvPr/>
              </p:nvSpPr>
              <p:spPr>
                <a:xfrm>
                  <a:off x="6518520" y="30970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8" name="CustomShape 83"/>
                <p:cNvSpPr/>
                <p:nvPr/>
              </p:nvSpPr>
              <p:spPr>
                <a:xfrm>
                  <a:off x="7320240" y="362700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79" name="CustomShape 84"/>
                <p:cNvSpPr/>
                <p:nvPr/>
              </p:nvSpPr>
              <p:spPr>
                <a:xfrm>
                  <a:off x="9250200" y="36266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0" name="CustomShape 85"/>
                <p:cNvSpPr/>
                <p:nvPr/>
              </p:nvSpPr>
              <p:spPr>
                <a:xfrm>
                  <a:off x="8281800" y="382356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1" name="CustomShape 86"/>
                <p:cNvSpPr/>
                <p:nvPr/>
              </p:nvSpPr>
              <p:spPr>
                <a:xfrm>
                  <a:off x="7875360" y="4744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2" name="CustomShape 87"/>
                <p:cNvSpPr/>
                <p:nvPr/>
              </p:nvSpPr>
              <p:spPr>
                <a:xfrm>
                  <a:off x="6586920" y="1900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3" name="CustomShape 88"/>
                <p:cNvSpPr/>
                <p:nvPr/>
              </p:nvSpPr>
              <p:spPr>
                <a:xfrm>
                  <a:off x="9411120" y="3938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4" name="CustomShape 89"/>
                <p:cNvSpPr/>
                <p:nvPr/>
              </p:nvSpPr>
              <p:spPr>
                <a:xfrm>
                  <a:off x="8769600" y="-58068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5" name="CustomShape 90"/>
                <p:cNvSpPr/>
                <p:nvPr/>
              </p:nvSpPr>
              <p:spPr>
                <a:xfrm>
                  <a:off x="6784920" y="256464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6" name="CustomShape 91"/>
                <p:cNvSpPr/>
                <p:nvPr/>
              </p:nvSpPr>
              <p:spPr>
                <a:xfrm>
                  <a:off x="7488720" y="126756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7" name="CustomShape 92"/>
                <p:cNvSpPr/>
                <p:nvPr/>
              </p:nvSpPr>
              <p:spPr>
                <a:xfrm>
                  <a:off x="8701560" y="334656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288" name="CustomShape 93"/>
                <p:cNvSpPr/>
                <p:nvPr/>
              </p:nvSpPr>
              <p:spPr>
                <a:xfrm>
                  <a:off x="10122120" y="1240200"/>
                  <a:ext cx="67680" cy="676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289" name="Line 94"/>
              <p:cNvSpPr/>
              <p:nvPr/>
            </p:nvSpPr>
            <p:spPr>
              <a:xfrm>
                <a:off x="8316000" y="-1093680"/>
                <a:ext cx="487800" cy="51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0" name="Line 95"/>
              <p:cNvSpPr/>
              <p:nvPr/>
            </p:nvSpPr>
            <p:spPr>
              <a:xfrm>
                <a:off x="7378560" y="-914040"/>
                <a:ext cx="1391040" cy="36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1" name="Line 96"/>
              <p:cNvSpPr/>
              <p:nvPr/>
            </p:nvSpPr>
            <p:spPr>
              <a:xfrm flipV="1">
                <a:off x="6620760" y="-903960"/>
                <a:ext cx="733680" cy="1093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2" name="Line 97"/>
              <p:cNvSpPr/>
              <p:nvPr/>
            </p:nvSpPr>
            <p:spPr>
              <a:xfrm flipH="1">
                <a:off x="8316000" y="3404520"/>
                <a:ext cx="39528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3" name="Line 98"/>
              <p:cNvSpPr/>
              <p:nvPr/>
            </p:nvSpPr>
            <p:spPr>
              <a:xfrm flipV="1">
                <a:off x="6040080" y="223920"/>
                <a:ext cx="546480" cy="188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4" name="Line 99"/>
              <p:cNvSpPr/>
              <p:nvPr/>
            </p:nvSpPr>
            <p:spPr>
              <a:xfrm>
                <a:off x="6654960" y="223920"/>
                <a:ext cx="1220400" cy="28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5" name="Line 100"/>
              <p:cNvSpPr/>
              <p:nvPr/>
            </p:nvSpPr>
            <p:spPr>
              <a:xfrm flipV="1">
                <a:off x="7909560" y="-512280"/>
                <a:ext cx="894240" cy="98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6" name="Line 101"/>
              <p:cNvSpPr/>
              <p:nvPr/>
            </p:nvSpPr>
            <p:spPr>
              <a:xfrm flipV="1">
                <a:off x="5839920" y="248040"/>
                <a:ext cx="756720" cy="1081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7" name="Line 102"/>
              <p:cNvSpPr/>
              <p:nvPr/>
            </p:nvSpPr>
            <p:spPr>
              <a:xfrm>
                <a:off x="6644880" y="248040"/>
                <a:ext cx="853560" cy="1029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8" name="Line 103"/>
              <p:cNvSpPr/>
              <p:nvPr/>
            </p:nvSpPr>
            <p:spPr>
              <a:xfrm flipV="1">
                <a:off x="8827920" y="-914400"/>
                <a:ext cx="432360" cy="34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299" name="Line 104"/>
              <p:cNvSpPr/>
              <p:nvPr/>
            </p:nvSpPr>
            <p:spPr>
              <a:xfrm>
                <a:off x="8837640" y="-546120"/>
                <a:ext cx="1195200" cy="148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0" name="Line 105"/>
              <p:cNvSpPr/>
              <p:nvPr/>
            </p:nvSpPr>
            <p:spPr>
              <a:xfrm flipV="1">
                <a:off x="6644880" y="-522000"/>
                <a:ext cx="2134440" cy="72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1" name="Line 106"/>
              <p:cNvSpPr/>
              <p:nvPr/>
            </p:nvSpPr>
            <p:spPr>
              <a:xfrm>
                <a:off x="8827920" y="-522000"/>
                <a:ext cx="592920" cy="925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2" name="Line 107"/>
              <p:cNvSpPr/>
              <p:nvPr/>
            </p:nvSpPr>
            <p:spPr>
              <a:xfrm flipV="1">
                <a:off x="7943760" y="427680"/>
                <a:ext cx="14670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3" name="Line 108"/>
              <p:cNvSpPr/>
              <p:nvPr/>
            </p:nvSpPr>
            <p:spPr>
              <a:xfrm flipH="1">
                <a:off x="8735400" y="451800"/>
                <a:ext cx="685440" cy="28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4" name="Line 109"/>
              <p:cNvSpPr/>
              <p:nvPr/>
            </p:nvSpPr>
            <p:spPr>
              <a:xfrm flipV="1">
                <a:off x="9444960" y="-373680"/>
                <a:ext cx="597960" cy="767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5" name="Line 110"/>
              <p:cNvSpPr/>
              <p:nvPr/>
            </p:nvSpPr>
            <p:spPr>
              <a:xfrm>
                <a:off x="9469080" y="451800"/>
                <a:ext cx="662760" cy="79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6" name="Line 111"/>
              <p:cNvSpPr/>
              <p:nvPr/>
            </p:nvSpPr>
            <p:spPr>
              <a:xfrm flipH="1" flipV="1">
                <a:off x="10067040" y="-363600"/>
                <a:ext cx="89280" cy="16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7" name="Line 112"/>
              <p:cNvSpPr/>
              <p:nvPr/>
            </p:nvSpPr>
            <p:spPr>
              <a:xfrm flipV="1">
                <a:off x="10180440" y="437040"/>
                <a:ext cx="413640" cy="81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8" name="Line 113"/>
              <p:cNvSpPr/>
              <p:nvPr/>
            </p:nvSpPr>
            <p:spPr>
              <a:xfrm flipH="1" flipV="1">
                <a:off x="10180440" y="1298520"/>
                <a:ext cx="392040" cy="1018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09" name="Line 114"/>
              <p:cNvSpPr/>
              <p:nvPr/>
            </p:nvSpPr>
            <p:spPr>
              <a:xfrm>
                <a:off x="7909560" y="542520"/>
                <a:ext cx="801720" cy="2813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0" name="Line 115"/>
              <p:cNvSpPr/>
              <p:nvPr/>
            </p:nvSpPr>
            <p:spPr>
              <a:xfrm>
                <a:off x="7546680" y="1325880"/>
                <a:ext cx="1164600" cy="2030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1" name="Line 116"/>
              <p:cNvSpPr/>
              <p:nvPr/>
            </p:nvSpPr>
            <p:spPr>
              <a:xfrm>
                <a:off x="5839920" y="1377360"/>
                <a:ext cx="954720" cy="11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2" name="Line 117"/>
              <p:cNvSpPr/>
              <p:nvPr/>
            </p:nvSpPr>
            <p:spPr>
              <a:xfrm flipV="1">
                <a:off x="6842880" y="1301760"/>
                <a:ext cx="645480" cy="1272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3" name="Line 118"/>
              <p:cNvSpPr/>
              <p:nvPr/>
            </p:nvSpPr>
            <p:spPr>
              <a:xfrm flipH="1" flipV="1">
                <a:off x="6620760" y="258120"/>
                <a:ext cx="198000" cy="230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4" name="Line 119"/>
              <p:cNvSpPr/>
              <p:nvPr/>
            </p:nvSpPr>
            <p:spPr>
              <a:xfrm flipH="1" flipV="1">
                <a:off x="6552360" y="-367560"/>
                <a:ext cx="44280" cy="56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5" name="Line 120"/>
              <p:cNvSpPr/>
              <p:nvPr/>
            </p:nvSpPr>
            <p:spPr>
              <a:xfrm flipV="1">
                <a:off x="10076040" y="1308600"/>
                <a:ext cx="80280" cy="1792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6" name="Line 121"/>
              <p:cNvSpPr/>
              <p:nvPr/>
            </p:nvSpPr>
            <p:spPr>
              <a:xfrm flipH="1">
                <a:off x="8759520" y="1298520"/>
                <a:ext cx="1372320" cy="205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7" name="Line 122"/>
              <p:cNvSpPr/>
              <p:nvPr/>
            </p:nvSpPr>
            <p:spPr>
              <a:xfrm flipV="1">
                <a:off x="8769600" y="3135240"/>
                <a:ext cx="1272240" cy="245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8" name="Line 123"/>
              <p:cNvSpPr/>
              <p:nvPr/>
            </p:nvSpPr>
            <p:spPr>
              <a:xfrm>
                <a:off x="8759520" y="3404520"/>
                <a:ext cx="50076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19" name="Line 124"/>
              <p:cNvSpPr/>
              <p:nvPr/>
            </p:nvSpPr>
            <p:spPr>
              <a:xfrm flipV="1">
                <a:off x="7522560" y="532440"/>
                <a:ext cx="362880" cy="73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20" name="Line 125"/>
              <p:cNvSpPr/>
              <p:nvPr/>
            </p:nvSpPr>
            <p:spPr>
              <a:xfrm>
                <a:off x="6852960" y="2598480"/>
                <a:ext cx="1848240" cy="781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21" name="Line 126"/>
              <p:cNvSpPr/>
              <p:nvPr/>
            </p:nvSpPr>
            <p:spPr>
              <a:xfrm>
                <a:off x="6057000" y="2366640"/>
                <a:ext cx="72792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22" name="Line 127"/>
              <p:cNvSpPr/>
              <p:nvPr/>
            </p:nvSpPr>
            <p:spPr>
              <a:xfrm flipV="1">
                <a:off x="6576480" y="2622600"/>
                <a:ext cx="218160" cy="484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23" name="Line 128"/>
              <p:cNvSpPr/>
              <p:nvPr/>
            </p:nvSpPr>
            <p:spPr>
              <a:xfrm flipH="1" flipV="1">
                <a:off x="6842880" y="2622600"/>
                <a:ext cx="511560" cy="10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24" name="Line 129"/>
              <p:cNvSpPr/>
              <p:nvPr/>
            </p:nvSpPr>
            <p:spPr>
              <a:xfrm flipV="1">
                <a:off x="7378560" y="3380400"/>
                <a:ext cx="1322640" cy="256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325" name="CustomShape 130"/>
          <p:cNvSpPr/>
          <p:nvPr/>
        </p:nvSpPr>
        <p:spPr>
          <a:xfrm>
            <a:off x="3564360" y="311400"/>
            <a:ext cx="1998720" cy="42040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8000" spc="-1" strike="noStrike">
                <a:solidFill>
                  <a:srgbClr val="9d8199"/>
                </a:solidFill>
                <a:latin typeface="Arial"/>
                <a:ea typeface="方正兰亭粗黑简体"/>
              </a:rPr>
              <a:t>4</a:t>
            </a:r>
            <a:endParaRPr b="0" lang="en-US" sz="18000" spc="-1" strike="noStrike">
              <a:latin typeface="Arial"/>
            </a:endParaRPr>
          </a:p>
        </p:txBody>
      </p:sp>
      <p:sp>
        <p:nvSpPr>
          <p:cNvPr id="2326" name="CustomShape 131"/>
          <p:cNvSpPr/>
          <p:nvPr/>
        </p:nvSpPr>
        <p:spPr>
          <a:xfrm>
            <a:off x="3276720" y="3168000"/>
            <a:ext cx="2663640" cy="1186560"/>
          </a:xfrm>
          <a:prstGeom prst="rect">
            <a:avLst/>
          </a:prstGeom>
          <a:noFill/>
          <a:ln>
            <a:noFill/>
          </a:ln>
        </p:spPr>
        <p:style>
          <a:lnRef idx="0"/>
          <a:fillRef idx="0"/>
          <a:effectRef idx="0"/>
          <a:fontRef idx="minor"/>
        </p:style>
        <p:txBody>
          <a:bodyPr lIns="90000" rIns="90000" tIns="45000" bIns="45000"/>
          <a:p>
            <a:pPr algn="ctr">
              <a:lnSpc>
                <a:spcPct val="150000"/>
              </a:lnSpc>
            </a:pPr>
            <a:r>
              <a:rPr b="0" lang="en-US" sz="4800" spc="-1" strike="noStrike">
                <a:solidFill>
                  <a:srgbClr val="ffffff"/>
                </a:solidFill>
                <a:latin typeface="微软雅黑"/>
                <a:ea typeface="微软雅黑"/>
              </a:rPr>
              <a:t>多  态</a:t>
            </a:r>
            <a:endParaRPr b="0" lang="en-US" sz="4800" spc="-1" strike="noStrike">
              <a:latin typeface="Arial"/>
            </a:endParaRPr>
          </a:p>
        </p:txBody>
      </p:sp>
      <p:sp>
        <p:nvSpPr>
          <p:cNvPr id="2327" name="CustomShape 132"/>
          <p:cNvSpPr/>
          <p:nvPr/>
        </p:nvSpPr>
        <p:spPr>
          <a:xfrm rot="2134200">
            <a:off x="5998320" y="1614240"/>
            <a:ext cx="288720" cy="248760"/>
          </a:xfrm>
          <a:prstGeom prst="triangle">
            <a:avLst>
              <a:gd name="adj" fmla="val 50000"/>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sp>
        <p:nvSpPr>
          <p:cNvPr id="2328" name="CustomShape 133"/>
          <p:cNvSpPr/>
          <p:nvPr/>
        </p:nvSpPr>
        <p:spPr>
          <a:xfrm rot="12600000">
            <a:off x="5197680" y="1171440"/>
            <a:ext cx="226800" cy="19548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2329" name="CustomShape 134"/>
          <p:cNvSpPr/>
          <p:nvPr/>
        </p:nvSpPr>
        <p:spPr>
          <a:xfrm rot="460200">
            <a:off x="5607720" y="1067400"/>
            <a:ext cx="383760" cy="33084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2330" name="CustomShape 135"/>
          <p:cNvSpPr/>
          <p:nvPr/>
        </p:nvSpPr>
        <p:spPr>
          <a:xfrm>
            <a:off x="2088000" y="4392000"/>
            <a:ext cx="5255640" cy="601200"/>
          </a:xfrm>
          <a:prstGeom prst="rect">
            <a:avLst/>
          </a:prstGeom>
          <a:noFill/>
          <a:ln>
            <a:noFill/>
          </a:ln>
        </p:spPr>
        <p:style>
          <a:lnRef idx="0"/>
          <a:fillRef idx="0"/>
          <a:effectRef idx="0"/>
          <a:fontRef idx="minor"/>
        </p:style>
        <p:txBody>
          <a:bodyPr lIns="90000" rIns="90000" tIns="45000" bIns="45000"/>
          <a:p>
            <a:pPr algn="ctr">
              <a:lnSpc>
                <a:spcPct val="115000"/>
              </a:lnSpc>
            </a:pPr>
            <a:r>
              <a:rPr b="1" lang="en-US" sz="1500" spc="-1" strike="noStrike">
                <a:solidFill>
                  <a:srgbClr val="ce181e"/>
                </a:solidFill>
                <a:latin typeface="文泉驿微米黑"/>
                <a:ea typeface="文泉驿微米黑"/>
              </a:rPr>
              <a:t>python</a:t>
            </a:r>
            <a:r>
              <a:rPr b="1" lang="en-US" sz="1500" spc="-1" strike="noStrike">
                <a:solidFill>
                  <a:srgbClr val="ce181e"/>
                </a:solidFill>
                <a:latin typeface="文泉驿微米黑"/>
                <a:ea typeface="文泉驿微米黑"/>
              </a:rPr>
              <a:t>中父类的同一种动作或者行为，</a:t>
            </a:r>
            <a:endParaRPr b="0" lang="en-US" sz="1500" spc="-1" strike="noStrike">
              <a:latin typeface="Arial"/>
            </a:endParaRPr>
          </a:p>
          <a:p>
            <a:pPr algn="ctr">
              <a:lnSpc>
                <a:spcPct val="115000"/>
              </a:lnSpc>
            </a:pPr>
            <a:r>
              <a:rPr b="1" lang="en-US" sz="1500" spc="-1" strike="noStrike">
                <a:solidFill>
                  <a:srgbClr val="ce181e"/>
                </a:solidFill>
                <a:latin typeface="文泉驿微米黑"/>
                <a:ea typeface="文泉驿微米黑"/>
              </a:rPr>
              <a:t>在不同的子类上有不同的实现。</a:t>
            </a:r>
            <a:endParaRPr b="0" lang="en-US" sz="1500" spc="-1" strike="noStrike">
              <a:latin typeface="Arial"/>
            </a:endParaRPr>
          </a:p>
        </p:txBody>
      </p:sp>
    </p:spTree>
  </p:cSld>
  <p:transition spd="slow">
    <p:blinds dir="vert"/>
  </p:transition>
  <p:timing>
    <p:tnLst>
      <p:par>
        <p:cTn id="1078" dur="indefinite" restart="never" nodeType="tmRoot">
          <p:childTnLst>
            <p:seq>
              <p:cTn id="1079" dur="indefinite" nodeType="mainSeq">
                <p:childTnLst>
                  <p:par>
                    <p:cTn id="1080" nodeType="clickEffect" fill="hold">
                      <p:stCondLst>
                        <p:cond delay="0"/>
                      </p:stCondLst>
                      <p:childTnLst>
                        <p:par>
                          <p:cTn id="1081" nodeType="afterEffect" fill="hold">
                            <p:stCondLst>
                              <p:cond delay="0"/>
                            </p:stCondLst>
                            <p:childTnLst>
                              <p:par>
                                <p:cTn id="1082" nodeType="withEffect" fill="hold" presetClass="entr" presetID="2" presetSubtype="9">
                                  <p:childTnLst>
                                    <p:set>
                                      <p:cBhvr>
                                        <p:cTn id="1083" dur="1" fill="hold">
                                          <p:stCondLst>
                                            <p:cond delay="0"/>
                                          </p:stCondLst>
                                        </p:cTn>
                                        <p:tgtEl>
                                          <p:spTgt spid="2329"/>
                                        </p:tgtEl>
                                        <p:attrNameLst>
                                          <p:attrName>style.visibility</p:attrName>
                                        </p:attrNameLst>
                                      </p:cBhvr>
                                      <p:to>
                                        <p:strVal val="visible"/>
                                      </p:to>
                                    </p:set>
                                    <p:anim calcmode="lin" valueType="num">
                                      <p:cBhvr additive="repl">
                                        <p:cTn id="1084" dur="1250" fill="hold"/>
                                        <p:tgtEl>
                                          <p:spTgt spid="2329"/>
                                        </p:tgtEl>
                                        <p:attrNameLst>
                                          <p:attrName>ppt_x</p:attrName>
                                        </p:attrNameLst>
                                      </p:cBhvr>
                                      <p:tavLst>
                                        <p:tav tm="0">
                                          <p:val>
                                            <p:strVal val="0-#ppt_w/2"/>
                                          </p:val>
                                        </p:tav>
                                        <p:tav tm="100000">
                                          <p:val>
                                            <p:strVal val="#ppt_x"/>
                                          </p:val>
                                        </p:tav>
                                      </p:tavLst>
                                    </p:anim>
                                    <p:anim calcmode="lin" valueType="num">
                                      <p:cBhvr additive="repl">
                                        <p:cTn id="1085" dur="1250" fill="hold"/>
                                        <p:tgtEl>
                                          <p:spTgt spid="2329"/>
                                        </p:tgtEl>
                                        <p:attrNameLst>
                                          <p:attrName>ppt_y</p:attrName>
                                        </p:attrNameLst>
                                      </p:cBhvr>
                                      <p:tavLst>
                                        <p:tav tm="0">
                                          <p:val>
                                            <p:strVal val="0-#ppt_h/2"/>
                                          </p:val>
                                        </p:tav>
                                        <p:tav tm="100000">
                                          <p:val>
                                            <p:strVal val="#ppt_y"/>
                                          </p:val>
                                        </p:tav>
                                      </p:tavLst>
                                    </p:anim>
                                  </p:childTnLst>
                                </p:cTn>
                              </p:par>
                              <p:par>
                                <p:cTn id="1086" nodeType="withEffect" fill="hold" presetClass="emph" presetID="8">
                                  <p:childTnLst>
                                    <p:animRot by="10800000">
                                      <p:cBhvr>
                                        <p:cTn id="1087" dur="1250" fill="hold"/>
                                        <p:tgtEl>
                                          <p:spTgt spid="2329"/>
                                        </p:tgtEl>
                                        <p:attrNameLst>
                                          <p:attrName>r</p:attrName>
                                        </p:attrNameLst>
                                      </p:cBhvr>
                                    </p:animRot>
                                  </p:childTnLst>
                                </p:cTn>
                              </p:par>
                              <p:par>
                                <p:cTn id="1088" nodeType="withEffect" fill="hold" presetClass="entr" presetID="2" presetSubtype="9">
                                  <p:childTnLst>
                                    <p:set>
                                      <p:cBhvr>
                                        <p:cTn id="1089" dur="1" fill="hold">
                                          <p:stCondLst>
                                            <p:cond delay="0"/>
                                          </p:stCondLst>
                                        </p:cTn>
                                        <p:tgtEl>
                                          <p:spTgt spid="2327"/>
                                        </p:tgtEl>
                                        <p:attrNameLst>
                                          <p:attrName>style.visibility</p:attrName>
                                        </p:attrNameLst>
                                      </p:cBhvr>
                                      <p:to>
                                        <p:strVal val="visible"/>
                                      </p:to>
                                    </p:set>
                                    <p:anim calcmode="lin" valueType="num">
                                      <p:cBhvr additive="repl">
                                        <p:cTn id="1090" dur="1250" fill="hold"/>
                                        <p:tgtEl>
                                          <p:spTgt spid="2327"/>
                                        </p:tgtEl>
                                        <p:attrNameLst>
                                          <p:attrName>ppt_x</p:attrName>
                                        </p:attrNameLst>
                                      </p:cBhvr>
                                      <p:tavLst>
                                        <p:tav tm="0">
                                          <p:val>
                                            <p:strVal val="0-#ppt_w/2"/>
                                          </p:val>
                                        </p:tav>
                                        <p:tav tm="100000">
                                          <p:val>
                                            <p:strVal val="#ppt_x"/>
                                          </p:val>
                                        </p:tav>
                                      </p:tavLst>
                                    </p:anim>
                                    <p:anim calcmode="lin" valueType="num">
                                      <p:cBhvr additive="repl">
                                        <p:cTn id="1091" dur="1250" fill="hold"/>
                                        <p:tgtEl>
                                          <p:spTgt spid="2327"/>
                                        </p:tgtEl>
                                        <p:attrNameLst>
                                          <p:attrName>ppt_y</p:attrName>
                                        </p:attrNameLst>
                                      </p:cBhvr>
                                      <p:tavLst>
                                        <p:tav tm="0">
                                          <p:val>
                                            <p:strVal val="0-#ppt_h/2"/>
                                          </p:val>
                                        </p:tav>
                                        <p:tav tm="100000">
                                          <p:val>
                                            <p:strVal val="#ppt_y"/>
                                          </p:val>
                                        </p:tav>
                                      </p:tavLst>
                                    </p:anim>
                                  </p:childTnLst>
                                </p:cTn>
                              </p:par>
                              <p:par>
                                <p:cTn id="1092" nodeType="withEffect" fill="hold" presetClass="emph" presetID="8">
                                  <p:childTnLst>
                                    <p:animRot by="-10800000">
                                      <p:cBhvr>
                                        <p:cTn id="1093" dur="1250" fill="hold"/>
                                        <p:tgtEl>
                                          <p:spTgt spid="2327"/>
                                        </p:tgtEl>
                                        <p:attrNameLst>
                                          <p:attrName>r</p:attrName>
                                        </p:attrNameLst>
                                      </p:cBhvr>
                                    </p:animRot>
                                  </p:childTnLst>
                                </p:cTn>
                              </p:par>
                              <p:par>
                                <p:cTn id="1094" nodeType="withEffect" fill="hold" presetClass="entr" presetID="2" presetSubtype="9">
                                  <p:childTnLst>
                                    <p:set>
                                      <p:cBhvr>
                                        <p:cTn id="1095" dur="1" fill="hold">
                                          <p:stCondLst>
                                            <p:cond delay="0"/>
                                          </p:stCondLst>
                                        </p:cTn>
                                        <p:tgtEl>
                                          <p:spTgt spid="2328"/>
                                        </p:tgtEl>
                                        <p:attrNameLst>
                                          <p:attrName>style.visibility</p:attrName>
                                        </p:attrNameLst>
                                      </p:cBhvr>
                                      <p:to>
                                        <p:strVal val="visible"/>
                                      </p:to>
                                    </p:set>
                                    <p:anim calcmode="lin" valueType="num">
                                      <p:cBhvr additive="repl">
                                        <p:cTn id="1096" dur="1250" fill="hold"/>
                                        <p:tgtEl>
                                          <p:spTgt spid="2328"/>
                                        </p:tgtEl>
                                        <p:attrNameLst>
                                          <p:attrName>ppt_x</p:attrName>
                                        </p:attrNameLst>
                                      </p:cBhvr>
                                      <p:tavLst>
                                        <p:tav tm="0">
                                          <p:val>
                                            <p:strVal val="0-#ppt_w/2"/>
                                          </p:val>
                                        </p:tav>
                                        <p:tav tm="100000">
                                          <p:val>
                                            <p:strVal val="#ppt_x"/>
                                          </p:val>
                                        </p:tav>
                                      </p:tavLst>
                                    </p:anim>
                                    <p:anim calcmode="lin" valueType="num">
                                      <p:cBhvr additive="repl">
                                        <p:cTn id="1097" dur="1250" fill="hold"/>
                                        <p:tgtEl>
                                          <p:spTgt spid="2328"/>
                                        </p:tgtEl>
                                        <p:attrNameLst>
                                          <p:attrName>ppt_y</p:attrName>
                                        </p:attrNameLst>
                                      </p:cBhvr>
                                      <p:tavLst>
                                        <p:tav tm="0">
                                          <p:val>
                                            <p:strVal val="0-#ppt_h/2"/>
                                          </p:val>
                                        </p:tav>
                                        <p:tav tm="100000">
                                          <p:val>
                                            <p:strVal val="#ppt_y"/>
                                          </p:val>
                                        </p:tav>
                                      </p:tavLst>
                                    </p:anim>
                                  </p:childTnLst>
                                </p:cTn>
                              </p:par>
                              <p:par>
                                <p:cTn id="1098" nodeType="withEffect" fill="hold" presetClass="emph" presetID="8">
                                  <p:childTnLst>
                                    <p:animRot by="10800000">
                                      <p:cBhvr>
                                        <p:cTn id="1099" dur="1250" fill="hold"/>
                                        <p:tgtEl>
                                          <p:spTgt spid="2328"/>
                                        </p:tgtEl>
                                        <p:attrNameLst>
                                          <p:attrName>r</p:attrName>
                                        </p:attrNameLst>
                                      </p:cBhvr>
                                    </p:animRot>
                                  </p:childTnLst>
                                </p:cTn>
                              </p:par>
                              <p:par>
                                <p:cTn id="1100" nodeType="withEffect" fill="hold" presetClass="entr" presetID="53">
                                  <p:childTnLst>
                                    <p:set>
                                      <p:cBhvr>
                                        <p:cTn id="1101" dur="1" fill="hold">
                                          <p:stCondLst>
                                            <p:cond delay="0"/>
                                          </p:stCondLst>
                                        </p:cTn>
                                        <p:tgtEl>
                                          <p:spTgt spid="2195"/>
                                        </p:tgtEl>
                                        <p:attrNameLst>
                                          <p:attrName>style.visibility</p:attrName>
                                        </p:attrNameLst>
                                      </p:cBhvr>
                                      <p:to>
                                        <p:strVal val="visible"/>
                                      </p:to>
                                    </p:set>
                                    <p:anim calcmode="lin" valueType="num">
                                      <p:cBhvr additive="repl">
                                        <p:cTn id="1102" dur="3000" fill="hold"/>
                                        <p:tgtEl>
                                          <p:spTgt spid="2195"/>
                                        </p:tgtEl>
                                        <p:attrNameLst>
                                          <p:attrName>ppt_w</p:attrName>
                                        </p:attrNameLst>
                                      </p:cBhvr>
                                      <p:tavLst>
                                        <p:tav tm="0">
                                          <p:val>
                                            <p:fltVal val="0"/>
                                          </p:val>
                                        </p:tav>
                                        <p:tav tm="100000">
                                          <p:val>
                                            <p:strVal val="#ppt_w"/>
                                          </p:val>
                                        </p:tav>
                                      </p:tavLst>
                                    </p:anim>
                                    <p:anim calcmode="lin" valueType="num">
                                      <p:cBhvr additive="repl">
                                        <p:cTn id="1103" dur="3000" fill="hold"/>
                                        <p:tgtEl>
                                          <p:spTgt spid="2195"/>
                                        </p:tgtEl>
                                        <p:attrNameLst>
                                          <p:attrName>ppt_h</p:attrName>
                                        </p:attrNameLst>
                                      </p:cBhvr>
                                      <p:tavLst>
                                        <p:tav tm="0">
                                          <p:val>
                                            <p:fltVal val="0"/>
                                          </p:val>
                                        </p:tav>
                                        <p:tav tm="100000">
                                          <p:val>
                                            <p:strVal val="#ppt_h"/>
                                          </p:val>
                                        </p:tav>
                                      </p:tavLst>
                                    </p:anim>
                                    <p:animEffect filter="fade" transition="in">
                                      <p:cBhvr additive="repl">
                                        <p:cTn id="1104" dur="3000"/>
                                        <p:tgtEl>
                                          <p:spTgt spid="2195"/>
                                        </p:tgtEl>
                                      </p:cBhvr>
                                    </p:animEffect>
                                  </p:childTnLst>
                                </p:cTn>
                              </p:par>
                              <p:par>
                                <p:cTn id="1105" nodeType="withEffect" fill="hold" presetClass="emph" presetID="8">
                                  <p:childTnLst>
                                    <p:animRot by="-21600000">
                                      <p:cBhvr>
                                        <p:cTn id="1106" dur="3000" fill="hold"/>
                                        <p:tgtEl>
                                          <p:spTgt spid="2195"/>
                                        </p:tgtEl>
                                        <p:attrNameLst>
                                          <p:attrName>r</p:attrName>
                                        </p:attrNameLst>
                                      </p:cBhvr>
                                    </p:animRot>
                                  </p:childTnLst>
                                </p:cTn>
                              </p:par>
                              <p:par>
                                <p:cTn id="1107" nodeType="withEffect" fill="hold" presetClass="entr" presetID="53">
                                  <p:childTnLst>
                                    <p:set>
                                      <p:cBhvr>
                                        <p:cTn id="1108" dur="1" fill="hold">
                                          <p:stCondLst>
                                            <p:cond delay="0"/>
                                          </p:stCondLst>
                                        </p:cTn>
                                        <p:tgtEl>
                                          <p:spTgt spid="2260"/>
                                        </p:tgtEl>
                                        <p:attrNameLst>
                                          <p:attrName>style.visibility</p:attrName>
                                        </p:attrNameLst>
                                      </p:cBhvr>
                                      <p:to>
                                        <p:strVal val="visible"/>
                                      </p:to>
                                    </p:set>
                                    <p:anim calcmode="lin" valueType="num">
                                      <p:cBhvr additive="repl">
                                        <p:cTn id="1109" dur="3000" fill="hold"/>
                                        <p:tgtEl>
                                          <p:spTgt spid="2260"/>
                                        </p:tgtEl>
                                        <p:attrNameLst>
                                          <p:attrName>ppt_w</p:attrName>
                                        </p:attrNameLst>
                                      </p:cBhvr>
                                      <p:tavLst>
                                        <p:tav tm="0">
                                          <p:val>
                                            <p:fltVal val="0"/>
                                          </p:val>
                                        </p:tav>
                                        <p:tav tm="100000">
                                          <p:val>
                                            <p:strVal val="#ppt_w"/>
                                          </p:val>
                                        </p:tav>
                                      </p:tavLst>
                                    </p:anim>
                                    <p:anim calcmode="lin" valueType="num">
                                      <p:cBhvr additive="repl">
                                        <p:cTn id="1110" dur="3000" fill="hold"/>
                                        <p:tgtEl>
                                          <p:spTgt spid="2260"/>
                                        </p:tgtEl>
                                        <p:attrNameLst>
                                          <p:attrName>ppt_h</p:attrName>
                                        </p:attrNameLst>
                                      </p:cBhvr>
                                      <p:tavLst>
                                        <p:tav tm="0">
                                          <p:val>
                                            <p:fltVal val="0"/>
                                          </p:val>
                                        </p:tav>
                                        <p:tav tm="100000">
                                          <p:val>
                                            <p:strVal val="#ppt_h"/>
                                          </p:val>
                                        </p:tav>
                                      </p:tavLst>
                                    </p:anim>
                                    <p:animEffect filter="fade" transition="in">
                                      <p:cBhvr additive="repl">
                                        <p:cTn id="1111" dur="3000"/>
                                        <p:tgtEl>
                                          <p:spTgt spid="2260"/>
                                        </p:tgtEl>
                                      </p:cBhvr>
                                    </p:animEffect>
                                  </p:childTnLst>
                                </p:cTn>
                              </p:par>
                              <p:par>
                                <p:cTn id="1112" nodeType="withEffect" fill="hold" presetClass="emph" presetID="8">
                                  <p:childTnLst>
                                    <p:animRot by="-21600000">
                                      <p:cBhvr>
                                        <p:cTn id="1113" dur="3000" fill="hold"/>
                                        <p:tgtEl>
                                          <p:spTgt spid="2260"/>
                                        </p:tgtEl>
                                        <p:attrNameLst>
                                          <p:attrName>r</p:attrName>
                                        </p:attrNameLst>
                                      </p:cBhvr>
                                    </p:animRot>
                                  </p:childTnLst>
                                </p:cTn>
                              </p:par>
                              <p:par>
                                <p:cTn id="1114" nodeType="withEffect" fill="hold" presetClass="entr" presetID="2" presetSubtype="4">
                                  <p:childTnLst>
                                    <p:set>
                                      <p:cBhvr>
                                        <p:cTn id="1115" dur="1" fill="hold">
                                          <p:stCondLst>
                                            <p:cond delay="0"/>
                                          </p:stCondLst>
                                        </p:cTn>
                                        <p:tgtEl>
                                          <p:spTgt spid="2325"/>
                                        </p:tgtEl>
                                        <p:attrNameLst>
                                          <p:attrName>style.visibility</p:attrName>
                                        </p:attrNameLst>
                                      </p:cBhvr>
                                      <p:to>
                                        <p:strVal val="visible"/>
                                      </p:to>
                                    </p:set>
                                    <p:anim calcmode="lin" valueType="num">
                                      <p:cBhvr additive="repl">
                                        <p:cTn id="1116" dur="500" fill="hold"/>
                                        <p:tgtEl>
                                          <p:spTgt spid="2325"/>
                                        </p:tgtEl>
                                        <p:attrNameLst>
                                          <p:attrName>ppt_x</p:attrName>
                                        </p:attrNameLst>
                                      </p:cBhvr>
                                      <p:tavLst>
                                        <p:tav tm="0">
                                          <p:val>
                                            <p:strVal val="#ppt_x"/>
                                          </p:val>
                                        </p:tav>
                                        <p:tav tm="100000">
                                          <p:val>
                                            <p:strVal val="#ppt_x"/>
                                          </p:val>
                                        </p:tav>
                                      </p:tavLst>
                                    </p:anim>
                                    <p:anim calcmode="lin" valueType="num">
                                      <p:cBhvr additive="repl">
                                        <p:cTn id="1117" dur="500" fill="hold"/>
                                        <p:tgtEl>
                                          <p:spTgt spid="2325"/>
                                        </p:tgtEl>
                                        <p:attrNameLst>
                                          <p:attrName>ppt_y</p:attrName>
                                        </p:attrNameLst>
                                      </p:cBhvr>
                                      <p:tavLst>
                                        <p:tav tm="0">
                                          <p:val>
                                            <p:strVal val="1+#ppt_h/2"/>
                                          </p:val>
                                        </p:tav>
                                        <p:tav tm="100000">
                                          <p:val>
                                            <p:strVal val="#ppt_y"/>
                                          </p:val>
                                        </p:tav>
                                      </p:tavLst>
                                    </p:anim>
                                  </p:childTnLst>
                                </p:cTn>
                              </p:par>
                              <p:par>
                                <p:cTn id="1118" nodeType="withEffect" fill="hold" presetClass="entr" presetID="47">
                                  <p:childTnLst>
                                    <p:set>
                                      <p:cBhvr>
                                        <p:cTn id="1119" dur="1" fill="hold">
                                          <p:stCondLst>
                                            <p:cond delay="0"/>
                                          </p:stCondLst>
                                        </p:cTn>
                                        <p:tgtEl>
                                          <p:spTgt spid="2326"/>
                                        </p:tgtEl>
                                        <p:attrNameLst>
                                          <p:attrName>style.visibility</p:attrName>
                                        </p:attrNameLst>
                                      </p:cBhvr>
                                      <p:to>
                                        <p:strVal val="visible"/>
                                      </p:to>
                                    </p:set>
                                    <p:animEffect filter="fade" transition="in">
                                      <p:cBhvr additive="repl">
                                        <p:cTn id="1120" dur="500"/>
                                        <p:tgtEl>
                                          <p:spTgt spid="2326"/>
                                        </p:tgtEl>
                                      </p:cBhvr>
                                    </p:animEffect>
                                    <p:anim calcmode="lin" valueType="num">
                                      <p:cBhvr additive="repl">
                                        <p:cTn id="1121" dur="500" fill="hold"/>
                                        <p:tgtEl>
                                          <p:spTgt spid="2326"/>
                                        </p:tgtEl>
                                        <p:attrNameLst>
                                          <p:attrName>ppt_x</p:attrName>
                                        </p:attrNameLst>
                                      </p:cBhvr>
                                      <p:tavLst>
                                        <p:tav tm="0">
                                          <p:val>
                                            <p:strVal val="#ppt_x"/>
                                          </p:val>
                                        </p:tav>
                                        <p:tav tm="100000">
                                          <p:val>
                                            <p:strVal val="#ppt_x"/>
                                          </p:val>
                                        </p:tav>
                                      </p:tavLst>
                                    </p:anim>
                                    <p:anim calcmode="lin" valueType="num">
                                      <p:cBhvr additive="repl">
                                        <p:cTn id="1122" dur="500" fill="hold"/>
                                        <p:tgtEl>
                                          <p:spTgt spid="232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31" name="Group 1"/>
          <p:cNvGrpSpPr/>
          <p:nvPr/>
        </p:nvGrpSpPr>
        <p:grpSpPr>
          <a:xfrm>
            <a:off x="176760" y="425160"/>
            <a:ext cx="857880" cy="658800"/>
            <a:chOff x="176760" y="425160"/>
            <a:chExt cx="857880" cy="658800"/>
          </a:xfrm>
        </p:grpSpPr>
        <p:grpSp>
          <p:nvGrpSpPr>
            <p:cNvPr id="2332" name="Group 2"/>
            <p:cNvGrpSpPr/>
            <p:nvPr/>
          </p:nvGrpSpPr>
          <p:grpSpPr>
            <a:xfrm>
              <a:off x="270360" y="425160"/>
              <a:ext cx="659160" cy="658800"/>
              <a:chOff x="270360" y="425160"/>
              <a:chExt cx="659160" cy="658800"/>
            </a:xfrm>
          </p:grpSpPr>
          <p:sp>
            <p:nvSpPr>
              <p:cNvPr id="2333" name="CustomShape 3"/>
              <p:cNvSpPr/>
              <p:nvPr/>
            </p:nvSpPr>
            <p:spPr>
              <a:xfrm>
                <a:off x="306000" y="460440"/>
                <a:ext cx="587880" cy="5878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334" name="Group 4"/>
              <p:cNvGrpSpPr/>
              <p:nvPr/>
            </p:nvGrpSpPr>
            <p:grpSpPr>
              <a:xfrm>
                <a:off x="270360" y="425160"/>
                <a:ext cx="659160" cy="658800"/>
                <a:chOff x="270360" y="425160"/>
                <a:chExt cx="659160" cy="658800"/>
              </a:xfrm>
            </p:grpSpPr>
            <p:sp>
              <p:nvSpPr>
                <p:cNvPr id="2335" name="CustomShape 5"/>
                <p:cNvSpPr/>
                <p:nvPr/>
              </p:nvSpPr>
              <p:spPr>
                <a:xfrm>
                  <a:off x="275040" y="430560"/>
                  <a:ext cx="649440" cy="64944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336" name="Group 6"/>
                <p:cNvGrpSpPr/>
                <p:nvPr/>
              </p:nvGrpSpPr>
              <p:grpSpPr>
                <a:xfrm>
                  <a:off x="270360" y="425160"/>
                  <a:ext cx="659160" cy="658800"/>
                  <a:chOff x="270360" y="425160"/>
                  <a:chExt cx="659160" cy="658800"/>
                </a:xfrm>
              </p:grpSpPr>
              <p:sp>
                <p:nvSpPr>
                  <p:cNvPr id="2337" name="CustomShape 7"/>
                  <p:cNvSpPr/>
                  <p:nvPr/>
                </p:nvSpPr>
                <p:spPr>
                  <a:xfrm>
                    <a:off x="47124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38" name="CustomShape 8"/>
                  <p:cNvSpPr/>
                  <p:nvPr/>
                </p:nvSpPr>
                <p:spPr>
                  <a:xfrm>
                    <a:off x="596520" y="425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39" name="CustomShape 9"/>
                  <p:cNvSpPr/>
                  <p:nvPr/>
                </p:nvSpPr>
                <p:spPr>
                  <a:xfrm>
                    <a:off x="72288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0" name="CustomShape 10"/>
                  <p:cNvSpPr/>
                  <p:nvPr/>
                </p:nvSpPr>
                <p:spPr>
                  <a:xfrm>
                    <a:off x="824760" y="520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1" name="CustomShape 11"/>
                  <p:cNvSpPr/>
                  <p:nvPr/>
                </p:nvSpPr>
                <p:spPr>
                  <a:xfrm>
                    <a:off x="366480" y="520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2" name="CustomShape 12"/>
                  <p:cNvSpPr/>
                  <p:nvPr/>
                </p:nvSpPr>
                <p:spPr>
                  <a:xfrm>
                    <a:off x="29520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3" name="CustomShape 13"/>
                  <p:cNvSpPr/>
                  <p:nvPr/>
                </p:nvSpPr>
                <p:spPr>
                  <a:xfrm>
                    <a:off x="89676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4" name="CustomShape 14"/>
                  <p:cNvSpPr/>
                  <p:nvPr/>
                </p:nvSpPr>
                <p:spPr>
                  <a:xfrm>
                    <a:off x="92124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5" name="CustomShape 15"/>
                  <p:cNvSpPr/>
                  <p:nvPr/>
                </p:nvSpPr>
                <p:spPr>
                  <a:xfrm>
                    <a:off x="27036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6" name="CustomShape 16"/>
                  <p:cNvSpPr/>
                  <p:nvPr/>
                </p:nvSpPr>
                <p:spPr>
                  <a:xfrm>
                    <a:off x="297360" y="8812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7" name="CustomShape 17"/>
                  <p:cNvSpPr/>
                  <p:nvPr/>
                </p:nvSpPr>
                <p:spPr>
                  <a:xfrm>
                    <a:off x="893880" y="87804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8" name="CustomShape 18"/>
                  <p:cNvSpPr/>
                  <p:nvPr/>
                </p:nvSpPr>
                <p:spPr>
                  <a:xfrm>
                    <a:off x="826200" y="9813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49" name="CustomShape 19"/>
                  <p:cNvSpPr/>
                  <p:nvPr/>
                </p:nvSpPr>
                <p:spPr>
                  <a:xfrm>
                    <a:off x="366480" y="981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0" name="CustomShape 20"/>
                  <p:cNvSpPr/>
                  <p:nvPr/>
                </p:nvSpPr>
                <p:spPr>
                  <a:xfrm>
                    <a:off x="47124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1" name="CustomShape 21"/>
                  <p:cNvSpPr/>
                  <p:nvPr/>
                </p:nvSpPr>
                <p:spPr>
                  <a:xfrm>
                    <a:off x="72288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2" name="CustomShape 22"/>
                  <p:cNvSpPr/>
                  <p:nvPr/>
                </p:nvSpPr>
                <p:spPr>
                  <a:xfrm>
                    <a:off x="596520" y="10756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3" name="CustomShape 23"/>
                  <p:cNvSpPr/>
                  <p:nvPr/>
                </p:nvSpPr>
                <p:spPr>
                  <a:xfrm>
                    <a:off x="543600" y="639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4" name="CustomShape 24"/>
                  <p:cNvSpPr/>
                  <p:nvPr/>
                </p:nvSpPr>
                <p:spPr>
                  <a:xfrm>
                    <a:off x="375480" y="601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5" name="CustomShape 25"/>
                  <p:cNvSpPr/>
                  <p:nvPr/>
                </p:nvSpPr>
                <p:spPr>
                  <a:xfrm>
                    <a:off x="743760" y="628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6" name="CustomShape 26"/>
                  <p:cNvSpPr/>
                  <p:nvPr/>
                </p:nvSpPr>
                <p:spPr>
                  <a:xfrm>
                    <a:off x="660240" y="501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7" name="CustomShape 27"/>
                  <p:cNvSpPr/>
                  <p:nvPr/>
                </p:nvSpPr>
                <p:spPr>
                  <a:xfrm>
                    <a:off x="401040" y="9115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8" name="CustomShape 28"/>
                  <p:cNvSpPr/>
                  <p:nvPr/>
                </p:nvSpPr>
                <p:spPr>
                  <a:xfrm>
                    <a:off x="493200" y="7423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59" name="CustomShape 29"/>
                  <p:cNvSpPr/>
                  <p:nvPr/>
                </p:nvSpPr>
                <p:spPr>
                  <a:xfrm>
                    <a:off x="651240" y="1013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360" name="CustomShape 30"/>
                  <p:cNvSpPr/>
                  <p:nvPr/>
                </p:nvSpPr>
                <p:spPr>
                  <a:xfrm>
                    <a:off x="836640" y="7387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361"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2"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3"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4"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5"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6"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7"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8"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69"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0"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1"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2"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3"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4"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5"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6"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7"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8"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79"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0"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1"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2"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3"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4"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5"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6"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7"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8"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89"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0"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1"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2"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3"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4"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5"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396"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397" name="CustomShape 67"/>
            <p:cNvSpPr/>
            <p:nvPr/>
          </p:nvSpPr>
          <p:spPr>
            <a:xfrm>
              <a:off x="421560" y="572760"/>
              <a:ext cx="367920" cy="3628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2398" name="CustomShape 68"/>
            <p:cNvSpPr/>
            <p:nvPr/>
          </p:nvSpPr>
          <p:spPr>
            <a:xfrm rot="20704800">
              <a:off x="182520" y="707400"/>
              <a:ext cx="845640" cy="157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399" name="CustomShape 69"/>
          <p:cNvSpPr/>
          <p:nvPr/>
        </p:nvSpPr>
        <p:spPr>
          <a:xfrm>
            <a:off x="1041840" y="432000"/>
            <a:ext cx="2103480" cy="683280"/>
          </a:xfrm>
          <a:prstGeom prst="rect">
            <a:avLst/>
          </a:prstGeom>
          <a:noFill/>
          <a:ln>
            <a:noFill/>
          </a:ln>
        </p:spPr>
        <p:style>
          <a:lnRef idx="0"/>
          <a:fillRef idx="0"/>
          <a:effectRef idx="0"/>
          <a:fontRef idx="minor"/>
        </p:style>
        <p:txBody>
          <a:bodyPr lIns="90000" rIns="90000" tIns="45000" bIns="45000"/>
          <a:p>
            <a:pPr>
              <a:lnSpc>
                <a:spcPct val="150000"/>
              </a:lnSpc>
            </a:pPr>
            <a:r>
              <a:rPr b="0" lang="en-US" sz="2600" spc="-1" strike="noStrike">
                <a:solidFill>
                  <a:srgbClr val="ffffff"/>
                </a:solidFill>
                <a:latin typeface="微软雅黑"/>
                <a:ea typeface="微软雅黑"/>
              </a:rPr>
              <a:t>多态的定义</a:t>
            </a:r>
            <a:endParaRPr b="0" lang="en-US" sz="2600" spc="-1" strike="noStrike">
              <a:latin typeface="Arial"/>
            </a:endParaRPr>
          </a:p>
        </p:txBody>
      </p:sp>
      <p:pic>
        <p:nvPicPr>
          <p:cNvPr id="2400" name="Picture 2" descr=""/>
          <p:cNvPicPr/>
          <p:nvPr/>
        </p:nvPicPr>
        <p:blipFill>
          <a:blip r:embed="rId1"/>
          <a:stretch/>
        </p:blipFill>
        <p:spPr>
          <a:xfrm>
            <a:off x="522360" y="1211400"/>
            <a:ext cx="3797280" cy="2532240"/>
          </a:xfrm>
          <a:prstGeom prst="rect">
            <a:avLst/>
          </a:prstGeom>
          <a:ln>
            <a:noFill/>
          </a:ln>
          <a:effectLst>
            <a:reflection algn="bl" blurRad="6350" dir="5400000" endPos="35000" rotWithShape="0" stA="30000" sy="-100000"/>
          </a:effectLst>
        </p:spPr>
      </p:pic>
      <p:sp>
        <p:nvSpPr>
          <p:cNvPr id="2401" name="CustomShape 70"/>
          <p:cNvSpPr/>
          <p:nvPr/>
        </p:nvSpPr>
        <p:spPr>
          <a:xfrm>
            <a:off x="4896000" y="844920"/>
            <a:ext cx="3239640" cy="1170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latin typeface="华文黑体"/>
                <a:ea typeface="华文黑体"/>
              </a:rPr>
              <a:t>  </a:t>
            </a:r>
            <a:r>
              <a:rPr b="0" lang="en-US" sz="1400" spc="-1" strike="noStrike">
                <a:solidFill>
                  <a:srgbClr val="ffffff"/>
                </a:solidFill>
                <a:latin typeface="华文黑体"/>
                <a:ea typeface="华文黑体"/>
              </a:rPr>
              <a:t>     </a:t>
            </a:r>
            <a:r>
              <a:rPr b="0" lang="en-US" sz="1400" spc="-1" strike="noStrike">
                <a:solidFill>
                  <a:srgbClr val="ffffff"/>
                </a:solidFill>
                <a:latin typeface="华文黑体"/>
                <a:ea typeface="华文黑体"/>
              </a:rPr>
              <a:t>多态同一个行为具有多个不同表现形式或形态的能力。</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050" spc="-1" strike="noStrike">
                <a:solidFill>
                  <a:srgbClr val="ed1c24"/>
                </a:solidFill>
                <a:latin typeface="文泉驿微米黑"/>
                <a:ea typeface="文泉驿微米黑"/>
              </a:rPr>
              <a:t>       </a:t>
            </a:r>
            <a:r>
              <a:rPr b="1" lang="en-US" sz="1050" spc="-1" strike="noStrike">
                <a:solidFill>
                  <a:srgbClr val="ed1c24"/>
                </a:solidFill>
                <a:latin typeface="文泉驿微米黑"/>
                <a:ea typeface="文泉驿微米黑"/>
              </a:rPr>
              <a:t>例如：课堂所讲的“老张去东北”和“人打电话的例子”</a:t>
            </a:r>
            <a:r>
              <a:rPr b="0" lang="en-US" sz="1050" spc="-1" strike="noStrike">
                <a:solidFill>
                  <a:srgbClr val="000000"/>
                </a:solidFill>
                <a:latin typeface="文泉驿微米黑"/>
                <a:ea typeface="文泉驿微米黑"/>
              </a:rPr>
              <a:t>：去东北可以选择：汽车、飞机、火车；电话可以选择手机</a:t>
            </a:r>
            <a:r>
              <a:rPr b="0" lang="en-US" sz="1050" spc="-1" strike="noStrike">
                <a:solidFill>
                  <a:srgbClr val="000000"/>
                </a:solidFill>
                <a:latin typeface="文泉驿微米黑"/>
                <a:ea typeface="文泉驿微米黑"/>
              </a:rPr>
              <a:t>,</a:t>
            </a:r>
            <a:r>
              <a:rPr b="0" lang="en-US" sz="1050" spc="-1" strike="noStrike">
                <a:solidFill>
                  <a:srgbClr val="000000"/>
                </a:solidFill>
                <a:latin typeface="文泉驿微米黑"/>
                <a:ea typeface="文泉驿微米黑"/>
              </a:rPr>
              <a:t>卫星电话</a:t>
            </a:r>
            <a:r>
              <a:rPr b="0" lang="en-US" sz="1050" spc="-1" strike="noStrike">
                <a:solidFill>
                  <a:srgbClr val="000000"/>
                </a:solidFill>
                <a:latin typeface="文泉驿微米黑"/>
                <a:ea typeface="文泉驿微米黑"/>
              </a:rPr>
              <a:t>,</a:t>
            </a:r>
            <a:r>
              <a:rPr b="0" lang="en-US" sz="1050" spc="-1" strike="noStrike">
                <a:solidFill>
                  <a:srgbClr val="000000"/>
                </a:solidFill>
                <a:latin typeface="文泉驿微米黑"/>
                <a:ea typeface="文泉驿微米黑"/>
              </a:rPr>
              <a:t>可视电话等等</a:t>
            </a:r>
            <a:endParaRPr b="0" lang="en-US" sz="1050" spc="-1" strike="noStrike">
              <a:latin typeface="Arial"/>
            </a:endParaRPr>
          </a:p>
        </p:txBody>
      </p:sp>
      <p:sp>
        <p:nvSpPr>
          <p:cNvPr id="2402" name="CustomShape 71"/>
          <p:cNvSpPr/>
          <p:nvPr/>
        </p:nvSpPr>
        <p:spPr>
          <a:xfrm>
            <a:off x="4896000" y="2035080"/>
            <a:ext cx="791640" cy="4284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ed1c24"/>
                </a:solidFill>
                <a:latin typeface="Arial"/>
                <a:ea typeface="Arial"/>
              </a:rPr>
              <a:t>优点</a:t>
            </a:r>
            <a:r>
              <a:rPr b="1" lang="en-US" sz="1800" spc="-1" strike="noStrike">
                <a:solidFill>
                  <a:srgbClr val="ed1c24"/>
                </a:solidFill>
                <a:latin typeface="Arial"/>
                <a:ea typeface="Arial"/>
              </a:rPr>
              <a:t>:</a:t>
            </a:r>
            <a:endParaRPr b="0" lang="en-US" sz="1800" spc="-1" strike="noStrike">
              <a:latin typeface="Arial"/>
            </a:endParaRPr>
          </a:p>
        </p:txBody>
      </p:sp>
      <p:sp>
        <p:nvSpPr>
          <p:cNvPr id="2403" name="CustomShape 72"/>
          <p:cNvSpPr/>
          <p:nvPr/>
        </p:nvSpPr>
        <p:spPr>
          <a:xfrm>
            <a:off x="4896000" y="2448000"/>
            <a:ext cx="3794760" cy="5756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文泉驿微米黑"/>
                <a:ea typeface="文泉驿微米黑"/>
              </a:rPr>
              <a:t>1.</a:t>
            </a:r>
            <a:r>
              <a:rPr b="0" lang="en-US" sz="1500" spc="-1" strike="noStrike">
                <a:solidFill>
                  <a:srgbClr val="000000"/>
                </a:solidFill>
                <a:latin typeface="文泉驿微米黑"/>
                <a:ea typeface="文泉驿微米黑"/>
              </a:rPr>
              <a:t>消除类型之间的耦合关系</a:t>
            </a:r>
            <a:endParaRPr b="0" lang="en-US" sz="1500" spc="-1" strike="noStrike">
              <a:latin typeface="Arial"/>
            </a:endParaRPr>
          </a:p>
          <a:p>
            <a:pPr>
              <a:lnSpc>
                <a:spcPct val="100000"/>
              </a:lnSpc>
            </a:pPr>
            <a:r>
              <a:rPr b="0" lang="en-US" sz="1100" spc="-1" strike="noStrike">
                <a:solidFill>
                  <a:srgbClr val="000000"/>
                </a:solidFill>
                <a:latin typeface="Arial"/>
                <a:ea typeface="Arial"/>
              </a:rPr>
              <a:t> </a:t>
            </a:r>
            <a:r>
              <a:rPr b="0" lang="en-US" sz="1100" spc="-1" strike="noStrike">
                <a:solidFill>
                  <a:srgbClr val="000000"/>
                </a:solidFill>
                <a:latin typeface="Arial"/>
                <a:ea typeface="Arial"/>
              </a:rPr>
              <a:t>相互之间不会影响彼此</a:t>
            </a:r>
            <a:r>
              <a:rPr b="0" lang="en-US" sz="1100" spc="-1" strike="noStrike">
                <a:solidFill>
                  <a:srgbClr val="000000"/>
                </a:solidFill>
                <a:latin typeface="Arial"/>
                <a:ea typeface="Arial"/>
              </a:rPr>
              <a:t>,</a:t>
            </a:r>
            <a:r>
              <a:rPr b="0" lang="en-US" sz="1100" spc="-1" strike="noStrike">
                <a:solidFill>
                  <a:srgbClr val="000000"/>
                </a:solidFill>
                <a:latin typeface="Arial"/>
                <a:ea typeface="Arial"/>
              </a:rPr>
              <a:t>修改其中一个</a:t>
            </a:r>
            <a:r>
              <a:rPr b="0" lang="en-US" sz="1100" spc="-1" strike="noStrike">
                <a:solidFill>
                  <a:srgbClr val="000000"/>
                </a:solidFill>
                <a:latin typeface="Arial"/>
                <a:ea typeface="Arial"/>
              </a:rPr>
              <a:t>,</a:t>
            </a:r>
            <a:r>
              <a:rPr b="0" lang="en-US" sz="1100" spc="-1" strike="noStrike">
                <a:solidFill>
                  <a:srgbClr val="000000"/>
                </a:solidFill>
                <a:latin typeface="Arial"/>
                <a:ea typeface="Arial"/>
              </a:rPr>
              <a:t>另一个不受影响</a:t>
            </a:r>
            <a:endParaRPr b="0" lang="en-US" sz="1100" spc="-1" strike="noStrike">
              <a:latin typeface="Arial"/>
            </a:endParaRPr>
          </a:p>
        </p:txBody>
      </p:sp>
      <p:sp>
        <p:nvSpPr>
          <p:cNvPr id="2404" name="CustomShape 73"/>
          <p:cNvSpPr/>
          <p:nvPr/>
        </p:nvSpPr>
        <p:spPr>
          <a:xfrm>
            <a:off x="4968000" y="2952000"/>
            <a:ext cx="3794760" cy="5756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文泉驿微米黑"/>
                <a:ea typeface="文泉驿微米黑"/>
              </a:rPr>
              <a:t>2.</a:t>
            </a:r>
            <a:r>
              <a:rPr b="0" lang="en-US" sz="1500" spc="-1" strike="noStrike">
                <a:solidFill>
                  <a:srgbClr val="000000"/>
                </a:solidFill>
                <a:latin typeface="文泉驿微米黑"/>
                <a:ea typeface="文泉驿微米黑"/>
              </a:rPr>
              <a:t>可替换性</a:t>
            </a:r>
            <a:endParaRPr b="0" lang="en-US" sz="15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Arial"/>
                <a:ea typeface="Arial"/>
              </a:rPr>
              <a:t>要</a:t>
            </a:r>
            <a:r>
              <a:rPr b="0" lang="en-US" sz="1050" spc="-1" strike="noStrike">
                <a:solidFill>
                  <a:srgbClr val="000000"/>
                </a:solidFill>
                <a:latin typeface="文泉驿微米黑"/>
                <a:ea typeface="文泉驿微米黑"/>
              </a:rPr>
              <a:t>更换一个方式</a:t>
            </a:r>
            <a:r>
              <a:rPr b="0" lang="en-US" sz="1050" spc="-1" strike="noStrike">
                <a:solidFill>
                  <a:srgbClr val="000000"/>
                </a:solidFill>
                <a:latin typeface="文泉驿微米黑"/>
                <a:ea typeface="文泉驿微米黑"/>
              </a:rPr>
              <a:t>,</a:t>
            </a:r>
            <a:r>
              <a:rPr b="0" lang="en-US" sz="1050" spc="-1" strike="noStrike">
                <a:solidFill>
                  <a:srgbClr val="000000"/>
                </a:solidFill>
                <a:latin typeface="文泉驿微米黑"/>
                <a:ea typeface="文泉驿微米黑"/>
              </a:rPr>
              <a:t>不会影响到其他，只需重写一个就可以</a:t>
            </a:r>
            <a:endParaRPr b="0" lang="en-US" sz="1050" spc="-1" strike="noStrike">
              <a:latin typeface="Arial"/>
            </a:endParaRPr>
          </a:p>
        </p:txBody>
      </p:sp>
      <p:sp>
        <p:nvSpPr>
          <p:cNvPr id="2405" name="CustomShape 74"/>
          <p:cNvSpPr/>
          <p:nvPr/>
        </p:nvSpPr>
        <p:spPr>
          <a:xfrm>
            <a:off x="4968000" y="3384000"/>
            <a:ext cx="3959640" cy="5036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文泉驿微米黑"/>
                <a:ea typeface="文泉驿微米黑"/>
              </a:rPr>
              <a:t>3.</a:t>
            </a:r>
            <a:r>
              <a:rPr b="0" lang="en-US" sz="1500" spc="-1" strike="noStrike">
                <a:solidFill>
                  <a:srgbClr val="000000"/>
                </a:solidFill>
                <a:latin typeface="文泉驿微米黑"/>
                <a:ea typeface="文泉驿微米黑"/>
              </a:rPr>
              <a:t>可扩充性</a:t>
            </a:r>
            <a:endParaRPr b="0" lang="en-US" sz="1500" spc="-1" strike="noStrike">
              <a:latin typeface="Arial"/>
            </a:endParaRPr>
          </a:p>
          <a:p>
            <a:pPr>
              <a:lnSpc>
                <a:spcPct val="100000"/>
              </a:lnSpc>
            </a:pPr>
            <a:r>
              <a:rPr b="0" lang="en-US" sz="1000" spc="-1" strike="noStrike">
                <a:solidFill>
                  <a:srgbClr val="000000"/>
                </a:solidFill>
                <a:latin typeface="Arial"/>
                <a:ea typeface="Arial"/>
              </a:rPr>
              <a:t> </a:t>
            </a:r>
            <a:r>
              <a:rPr b="0" lang="en-US" sz="1050" spc="-1" strike="noStrike">
                <a:solidFill>
                  <a:srgbClr val="000000"/>
                </a:solidFill>
                <a:latin typeface="文泉驿微米黑"/>
                <a:ea typeface="文泉驿微米黑"/>
              </a:rPr>
              <a:t>增加新的对象</a:t>
            </a:r>
            <a:r>
              <a:rPr b="0" lang="en-US" sz="1050" spc="-1" strike="noStrike">
                <a:solidFill>
                  <a:srgbClr val="000000"/>
                </a:solidFill>
                <a:latin typeface="文泉驿微米黑"/>
                <a:ea typeface="文泉驿微米黑"/>
              </a:rPr>
              <a:t>,</a:t>
            </a:r>
            <a:r>
              <a:rPr b="0" lang="en-US" sz="1050" spc="-1" strike="noStrike">
                <a:solidFill>
                  <a:srgbClr val="000000"/>
                </a:solidFill>
                <a:latin typeface="文泉驿微米黑"/>
                <a:ea typeface="文泉驿微米黑"/>
              </a:rPr>
              <a:t>只需要创建统一方法名就能实现</a:t>
            </a:r>
            <a:r>
              <a:rPr b="0" lang="en-US" sz="1050" spc="-1" strike="noStrike">
                <a:solidFill>
                  <a:srgbClr val="000000"/>
                </a:solidFill>
                <a:latin typeface="文泉驿微米黑"/>
                <a:ea typeface="文泉驿微米黑"/>
              </a:rPr>
              <a:t>,</a:t>
            </a:r>
            <a:r>
              <a:rPr b="0" lang="en-US" sz="1050" spc="-1" strike="noStrike">
                <a:solidFill>
                  <a:srgbClr val="000000"/>
                </a:solidFill>
                <a:latin typeface="文泉驿微米黑"/>
                <a:ea typeface="文泉驿微米黑"/>
              </a:rPr>
              <a:t>且不影响其他</a:t>
            </a:r>
            <a:endParaRPr b="0" lang="en-US" sz="1050" spc="-1" strike="noStrike">
              <a:latin typeface="Arial"/>
            </a:endParaRPr>
          </a:p>
        </p:txBody>
      </p:sp>
      <p:sp>
        <p:nvSpPr>
          <p:cNvPr id="2406" name="CustomShape 75"/>
          <p:cNvSpPr/>
          <p:nvPr/>
        </p:nvSpPr>
        <p:spPr>
          <a:xfrm>
            <a:off x="4968000" y="3816000"/>
            <a:ext cx="3959640" cy="5036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文泉驿微米黑"/>
                <a:ea typeface="文泉驿微米黑"/>
              </a:rPr>
              <a:t>4.</a:t>
            </a:r>
            <a:r>
              <a:rPr b="0" lang="en-US" sz="1500" spc="-1" strike="noStrike">
                <a:solidFill>
                  <a:srgbClr val="000000"/>
                </a:solidFill>
                <a:latin typeface="文泉驿微米黑"/>
                <a:ea typeface="文泉驿微米黑"/>
              </a:rPr>
              <a:t>灵活性</a:t>
            </a:r>
            <a:endParaRPr b="0" lang="en-US" sz="15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文泉驿微米黑"/>
                <a:ea typeface="文泉驿微米黑"/>
              </a:rPr>
              <a:t>可根据不同需求，得到不同结果</a:t>
            </a:r>
            <a:endParaRPr b="0" lang="en-US" sz="1000" spc="-1" strike="noStrike">
              <a:latin typeface="Arial"/>
            </a:endParaRPr>
          </a:p>
        </p:txBody>
      </p:sp>
      <p:sp>
        <p:nvSpPr>
          <p:cNvPr id="2407" name="CustomShape 76"/>
          <p:cNvSpPr/>
          <p:nvPr/>
        </p:nvSpPr>
        <p:spPr>
          <a:xfrm>
            <a:off x="4968000" y="4248000"/>
            <a:ext cx="3959640" cy="5036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文泉驿微米黑"/>
                <a:ea typeface="文泉驿微米黑"/>
              </a:rPr>
              <a:t>5.</a:t>
            </a:r>
            <a:r>
              <a:rPr b="0" lang="en-US" sz="1500" spc="-1" strike="noStrike">
                <a:solidFill>
                  <a:srgbClr val="000000"/>
                </a:solidFill>
                <a:latin typeface="文泉驿微米黑"/>
                <a:ea typeface="文泉驿微米黑"/>
              </a:rPr>
              <a:t>简化性</a:t>
            </a:r>
            <a:endParaRPr b="0" lang="en-US" sz="1500" spc="-1" strike="noStrike">
              <a:latin typeface="Arial"/>
            </a:endParaRPr>
          </a:p>
          <a:p>
            <a:pPr>
              <a:lnSpc>
                <a:spcPct val="100000"/>
              </a:lnSpc>
            </a:pPr>
            <a:r>
              <a:rPr b="0" lang="en-US" sz="1000" spc="-1" strike="noStrike">
                <a:solidFill>
                  <a:srgbClr val="000000"/>
                </a:solidFill>
                <a:latin typeface="Arial"/>
                <a:ea typeface="Arial"/>
              </a:rPr>
              <a:t> </a:t>
            </a:r>
            <a:r>
              <a:rPr b="0" lang="en-US" sz="1000" spc="-1" strike="noStrike">
                <a:solidFill>
                  <a:srgbClr val="000000"/>
                </a:solidFill>
                <a:latin typeface="文泉驿微米黑"/>
                <a:ea typeface="文泉驿微米黑"/>
              </a:rPr>
              <a:t>代码简洁明了</a:t>
            </a:r>
            <a:endParaRPr b="0" lang="en-US" sz="1000" spc="-1" strike="noStrike">
              <a:latin typeface="Arial"/>
            </a:endParaRPr>
          </a:p>
        </p:txBody>
      </p:sp>
    </p:spTree>
  </p:cSld>
  <p:timing>
    <p:tnLst>
      <p:par>
        <p:cTn id="1123" dur="indefinite" restart="never" nodeType="tmRoot">
          <p:childTnLst>
            <p:seq>
              <p:cTn id="1124" dur="indefinite" nodeType="mainSeq">
                <p:childTnLst>
                  <p:par>
                    <p:cTn id="1125" fill="hold">
                      <p:stCondLst>
                        <p:cond delay="indefinite"/>
                      </p:stCondLst>
                      <p:childTnLst>
                        <p:par>
                          <p:cTn id="1126" fill="hold">
                            <p:stCondLst>
                              <p:cond delay="0"/>
                            </p:stCondLst>
                            <p:childTnLst>
                              <p:par>
                                <p:cTn id="1127" nodeType="clickEffect" fill="hold" presetClass="entr" presetID="53">
                                  <p:childTnLst>
                                    <p:set>
                                      <p:cBhvr>
                                        <p:cTn id="1128" dur="1" fill="hold">
                                          <p:stCondLst>
                                            <p:cond delay="0"/>
                                          </p:stCondLst>
                                        </p:cTn>
                                        <p:tgtEl>
                                          <p:spTgt spid="2331"/>
                                        </p:tgtEl>
                                        <p:attrNameLst>
                                          <p:attrName>style.visibility</p:attrName>
                                        </p:attrNameLst>
                                      </p:cBhvr>
                                      <p:to>
                                        <p:strVal val="visible"/>
                                      </p:to>
                                    </p:set>
                                    <p:anim calcmode="lin" valueType="num">
                                      <p:cBhvr additive="repl">
                                        <p:cTn id="1129" dur="500" fill="hold"/>
                                        <p:tgtEl>
                                          <p:spTgt spid="2331"/>
                                        </p:tgtEl>
                                        <p:attrNameLst>
                                          <p:attrName>ppt_w</p:attrName>
                                        </p:attrNameLst>
                                      </p:cBhvr>
                                      <p:tavLst>
                                        <p:tav tm="0">
                                          <p:val>
                                            <p:fltVal val="0"/>
                                          </p:val>
                                        </p:tav>
                                        <p:tav tm="100000">
                                          <p:val>
                                            <p:strVal val="#ppt_w"/>
                                          </p:val>
                                        </p:tav>
                                      </p:tavLst>
                                    </p:anim>
                                    <p:anim calcmode="lin" valueType="num">
                                      <p:cBhvr additive="repl">
                                        <p:cTn id="1130" dur="500" fill="hold"/>
                                        <p:tgtEl>
                                          <p:spTgt spid="2331"/>
                                        </p:tgtEl>
                                        <p:attrNameLst>
                                          <p:attrName>ppt_h</p:attrName>
                                        </p:attrNameLst>
                                      </p:cBhvr>
                                      <p:tavLst>
                                        <p:tav tm="0">
                                          <p:val>
                                            <p:fltVal val="0"/>
                                          </p:val>
                                        </p:tav>
                                        <p:tav tm="100000">
                                          <p:val>
                                            <p:strVal val="#ppt_h"/>
                                          </p:val>
                                        </p:tav>
                                      </p:tavLst>
                                    </p:anim>
                                    <p:animEffect filter="fade" transition="in">
                                      <p:cBhvr additive="repl">
                                        <p:cTn id="1131" dur="500"/>
                                        <p:tgtEl>
                                          <p:spTgt spid="2331"/>
                                        </p:tgtEl>
                                      </p:cBhvr>
                                    </p:animEffect>
                                  </p:childTnLst>
                                </p:cTn>
                              </p:par>
                            </p:childTnLst>
                          </p:cTn>
                        </p:par>
                      </p:childTnLst>
                    </p:cTn>
                  </p:par>
                  <p:par>
                    <p:cTn id="1132" fill="hold">
                      <p:stCondLst>
                        <p:cond delay="indefinite"/>
                      </p:stCondLst>
                      <p:childTnLst>
                        <p:par>
                          <p:cTn id="1133" fill="hold">
                            <p:stCondLst>
                              <p:cond delay="0"/>
                            </p:stCondLst>
                            <p:childTnLst>
                              <p:par>
                                <p:cTn id="1134" nodeType="clickEffect" fill="hold" presetClass="entr" presetID="22" presetSubtype="8">
                                  <p:childTnLst>
                                    <p:set>
                                      <p:cBhvr>
                                        <p:cTn id="1135" dur="1" fill="hold">
                                          <p:stCondLst>
                                            <p:cond delay="0"/>
                                          </p:stCondLst>
                                        </p:cTn>
                                        <p:tgtEl>
                                          <p:spTgt spid="2399"/>
                                        </p:tgtEl>
                                        <p:attrNameLst>
                                          <p:attrName>style.visibility</p:attrName>
                                        </p:attrNameLst>
                                      </p:cBhvr>
                                      <p:to>
                                        <p:strVal val="visible"/>
                                      </p:to>
                                    </p:set>
                                    <p:animEffect filter="wipe(left)" transition="in">
                                      <p:cBhvr additive="repl">
                                        <p:cTn id="1136" dur="500"/>
                                        <p:tgtEl>
                                          <p:spTgt spid="2399"/>
                                        </p:tgtEl>
                                      </p:cBhvr>
                                    </p:animEffect>
                                  </p:childTnLst>
                                </p:cTn>
                              </p:par>
                            </p:childTnLst>
                          </p:cTn>
                        </p:par>
                        <p:par>
                          <p:cTn id="1137" fill="hold">
                            <p:stCondLst>
                              <p:cond delay="0"/>
                            </p:stCondLst>
                            <p:childTnLst>
                              <p:par>
                                <p:cTn id="1138" nodeType="afterEffect" fill="hold" presetClass="entr" presetID="2" presetSubtype="8">
                                  <p:childTnLst>
                                    <p:set>
                                      <p:cBhvr>
                                        <p:cTn id="1139" dur="1" fill="hold">
                                          <p:stCondLst>
                                            <p:cond delay="0"/>
                                          </p:stCondLst>
                                        </p:cTn>
                                        <p:tgtEl>
                                          <p:spTgt spid="2400"/>
                                        </p:tgtEl>
                                        <p:attrNameLst>
                                          <p:attrName>style.visibility</p:attrName>
                                        </p:attrNameLst>
                                      </p:cBhvr>
                                      <p:to>
                                        <p:strVal val="visible"/>
                                      </p:to>
                                    </p:set>
                                    <p:anim calcmode="lin" valueType="num">
                                      <p:cBhvr additive="repl">
                                        <p:cTn id="1140" dur="1000" fill="hold"/>
                                        <p:tgtEl>
                                          <p:spTgt spid="2400"/>
                                        </p:tgtEl>
                                        <p:attrNameLst>
                                          <p:attrName>ppt_x</p:attrName>
                                        </p:attrNameLst>
                                      </p:cBhvr>
                                      <p:tavLst>
                                        <p:tav tm="0">
                                          <p:val>
                                            <p:strVal val="0-#ppt_w/2"/>
                                          </p:val>
                                        </p:tav>
                                        <p:tav tm="100000">
                                          <p:val>
                                            <p:strVal val="#ppt_x"/>
                                          </p:val>
                                        </p:tav>
                                      </p:tavLst>
                                    </p:anim>
                                    <p:anim calcmode="lin" valueType="num">
                                      <p:cBhvr additive="repl">
                                        <p:cTn id="1141" dur="1000" fill="hold"/>
                                        <p:tgtEl>
                                          <p:spTgt spid="2400"/>
                                        </p:tgtEl>
                                        <p:attrNameLst>
                                          <p:attrName>ppt_y</p:attrName>
                                        </p:attrNameLst>
                                      </p:cBhvr>
                                      <p:tavLst>
                                        <p:tav tm="0">
                                          <p:val>
                                            <p:strVal val="#ppt_y"/>
                                          </p:val>
                                        </p:tav>
                                        <p:tav tm="100000">
                                          <p:val>
                                            <p:strVal val="#ppt_y"/>
                                          </p:val>
                                        </p:tav>
                                      </p:tavLst>
                                    </p:anim>
                                  </p:childTnLst>
                                </p:cTn>
                              </p:par>
                              <p:par>
                                <p:cTn id="1142" nodeType="withEffect" fill="hold" presetClass="entr" presetID="10">
                                  <p:childTnLst>
                                    <p:set>
                                      <p:cBhvr>
                                        <p:cTn id="1143" dur="1" fill="hold">
                                          <p:stCondLst>
                                            <p:cond delay="0"/>
                                          </p:stCondLst>
                                        </p:cTn>
                                        <p:tgtEl>
                                          <p:spTgt spid="2401"/>
                                        </p:tgtEl>
                                        <p:attrNameLst>
                                          <p:attrName>style.visibility</p:attrName>
                                        </p:attrNameLst>
                                      </p:cBhvr>
                                      <p:to>
                                        <p:strVal val="visible"/>
                                      </p:to>
                                    </p:set>
                                    <p:animEffect filter="fade" transition="in">
                                      <p:cBhvr additive="repl">
                                        <p:cTn id="1144" dur="500"/>
                                        <p:tgtEl>
                                          <p:spTgt spid="24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08" name="Group 1"/>
          <p:cNvGrpSpPr/>
          <p:nvPr/>
        </p:nvGrpSpPr>
        <p:grpSpPr>
          <a:xfrm>
            <a:off x="176760" y="425160"/>
            <a:ext cx="857880" cy="658800"/>
            <a:chOff x="176760" y="425160"/>
            <a:chExt cx="857880" cy="658800"/>
          </a:xfrm>
        </p:grpSpPr>
        <p:grpSp>
          <p:nvGrpSpPr>
            <p:cNvPr id="2409" name="Group 2"/>
            <p:cNvGrpSpPr/>
            <p:nvPr/>
          </p:nvGrpSpPr>
          <p:grpSpPr>
            <a:xfrm>
              <a:off x="270360" y="425160"/>
              <a:ext cx="659160" cy="658800"/>
              <a:chOff x="270360" y="425160"/>
              <a:chExt cx="659160" cy="658800"/>
            </a:xfrm>
          </p:grpSpPr>
          <p:sp>
            <p:nvSpPr>
              <p:cNvPr id="2410" name="CustomShape 3"/>
              <p:cNvSpPr/>
              <p:nvPr/>
            </p:nvSpPr>
            <p:spPr>
              <a:xfrm>
                <a:off x="306000" y="460440"/>
                <a:ext cx="587880" cy="5878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411" name="Group 4"/>
              <p:cNvGrpSpPr/>
              <p:nvPr/>
            </p:nvGrpSpPr>
            <p:grpSpPr>
              <a:xfrm>
                <a:off x="270360" y="425160"/>
                <a:ext cx="659160" cy="658800"/>
                <a:chOff x="270360" y="425160"/>
                <a:chExt cx="659160" cy="658800"/>
              </a:xfrm>
            </p:grpSpPr>
            <p:sp>
              <p:nvSpPr>
                <p:cNvPr id="2412" name="CustomShape 5"/>
                <p:cNvSpPr/>
                <p:nvPr/>
              </p:nvSpPr>
              <p:spPr>
                <a:xfrm>
                  <a:off x="275040" y="430560"/>
                  <a:ext cx="649440" cy="64944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413" name="Group 6"/>
                <p:cNvGrpSpPr/>
                <p:nvPr/>
              </p:nvGrpSpPr>
              <p:grpSpPr>
                <a:xfrm>
                  <a:off x="270360" y="425160"/>
                  <a:ext cx="659160" cy="658800"/>
                  <a:chOff x="270360" y="425160"/>
                  <a:chExt cx="659160" cy="658800"/>
                </a:xfrm>
              </p:grpSpPr>
              <p:sp>
                <p:nvSpPr>
                  <p:cNvPr id="2414" name="CustomShape 7"/>
                  <p:cNvSpPr/>
                  <p:nvPr/>
                </p:nvSpPr>
                <p:spPr>
                  <a:xfrm>
                    <a:off x="47124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15" name="CustomShape 8"/>
                  <p:cNvSpPr/>
                  <p:nvPr/>
                </p:nvSpPr>
                <p:spPr>
                  <a:xfrm>
                    <a:off x="596520" y="425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16" name="CustomShape 9"/>
                  <p:cNvSpPr/>
                  <p:nvPr/>
                </p:nvSpPr>
                <p:spPr>
                  <a:xfrm>
                    <a:off x="72288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17" name="CustomShape 10"/>
                  <p:cNvSpPr/>
                  <p:nvPr/>
                </p:nvSpPr>
                <p:spPr>
                  <a:xfrm>
                    <a:off x="824760" y="520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18" name="CustomShape 11"/>
                  <p:cNvSpPr/>
                  <p:nvPr/>
                </p:nvSpPr>
                <p:spPr>
                  <a:xfrm>
                    <a:off x="366480" y="520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19" name="CustomShape 12"/>
                  <p:cNvSpPr/>
                  <p:nvPr/>
                </p:nvSpPr>
                <p:spPr>
                  <a:xfrm>
                    <a:off x="29520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0" name="CustomShape 13"/>
                  <p:cNvSpPr/>
                  <p:nvPr/>
                </p:nvSpPr>
                <p:spPr>
                  <a:xfrm>
                    <a:off x="89676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1" name="CustomShape 14"/>
                  <p:cNvSpPr/>
                  <p:nvPr/>
                </p:nvSpPr>
                <p:spPr>
                  <a:xfrm>
                    <a:off x="92124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2" name="CustomShape 15"/>
                  <p:cNvSpPr/>
                  <p:nvPr/>
                </p:nvSpPr>
                <p:spPr>
                  <a:xfrm>
                    <a:off x="27036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3" name="CustomShape 16"/>
                  <p:cNvSpPr/>
                  <p:nvPr/>
                </p:nvSpPr>
                <p:spPr>
                  <a:xfrm>
                    <a:off x="297360" y="8812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4" name="CustomShape 17"/>
                  <p:cNvSpPr/>
                  <p:nvPr/>
                </p:nvSpPr>
                <p:spPr>
                  <a:xfrm>
                    <a:off x="893880" y="87804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5" name="CustomShape 18"/>
                  <p:cNvSpPr/>
                  <p:nvPr/>
                </p:nvSpPr>
                <p:spPr>
                  <a:xfrm>
                    <a:off x="826200" y="9813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6" name="CustomShape 19"/>
                  <p:cNvSpPr/>
                  <p:nvPr/>
                </p:nvSpPr>
                <p:spPr>
                  <a:xfrm>
                    <a:off x="366480" y="981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7" name="CustomShape 20"/>
                  <p:cNvSpPr/>
                  <p:nvPr/>
                </p:nvSpPr>
                <p:spPr>
                  <a:xfrm>
                    <a:off x="47124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8" name="CustomShape 21"/>
                  <p:cNvSpPr/>
                  <p:nvPr/>
                </p:nvSpPr>
                <p:spPr>
                  <a:xfrm>
                    <a:off x="72288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29" name="CustomShape 22"/>
                  <p:cNvSpPr/>
                  <p:nvPr/>
                </p:nvSpPr>
                <p:spPr>
                  <a:xfrm>
                    <a:off x="596520" y="10756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0" name="CustomShape 23"/>
                  <p:cNvSpPr/>
                  <p:nvPr/>
                </p:nvSpPr>
                <p:spPr>
                  <a:xfrm>
                    <a:off x="543600" y="639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1" name="CustomShape 24"/>
                  <p:cNvSpPr/>
                  <p:nvPr/>
                </p:nvSpPr>
                <p:spPr>
                  <a:xfrm>
                    <a:off x="375480" y="601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2" name="CustomShape 25"/>
                  <p:cNvSpPr/>
                  <p:nvPr/>
                </p:nvSpPr>
                <p:spPr>
                  <a:xfrm>
                    <a:off x="743760" y="628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3" name="CustomShape 26"/>
                  <p:cNvSpPr/>
                  <p:nvPr/>
                </p:nvSpPr>
                <p:spPr>
                  <a:xfrm>
                    <a:off x="660240" y="501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4" name="CustomShape 27"/>
                  <p:cNvSpPr/>
                  <p:nvPr/>
                </p:nvSpPr>
                <p:spPr>
                  <a:xfrm>
                    <a:off x="401040" y="9115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5" name="CustomShape 28"/>
                  <p:cNvSpPr/>
                  <p:nvPr/>
                </p:nvSpPr>
                <p:spPr>
                  <a:xfrm>
                    <a:off x="493200" y="7423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6" name="CustomShape 29"/>
                  <p:cNvSpPr/>
                  <p:nvPr/>
                </p:nvSpPr>
                <p:spPr>
                  <a:xfrm>
                    <a:off x="651240" y="1013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437" name="CustomShape 30"/>
                  <p:cNvSpPr/>
                  <p:nvPr/>
                </p:nvSpPr>
                <p:spPr>
                  <a:xfrm>
                    <a:off x="836640" y="7387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438"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39"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0"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1"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2"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3"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4"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5"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6"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7"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8"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49"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0"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1"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2"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3"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4"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5"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6"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7"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8"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59"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0"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1"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2"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3"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4"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5"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6"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7"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8"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69"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70"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71"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72"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473"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474" name="CustomShape 67"/>
            <p:cNvSpPr/>
            <p:nvPr/>
          </p:nvSpPr>
          <p:spPr>
            <a:xfrm>
              <a:off x="421560" y="572760"/>
              <a:ext cx="367920" cy="3628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2475" name="CustomShape 68"/>
            <p:cNvSpPr/>
            <p:nvPr/>
          </p:nvSpPr>
          <p:spPr>
            <a:xfrm rot="20704800">
              <a:off x="182520" y="707400"/>
              <a:ext cx="845640" cy="157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476" name="CustomShape 69"/>
          <p:cNvSpPr/>
          <p:nvPr/>
        </p:nvSpPr>
        <p:spPr>
          <a:xfrm>
            <a:off x="1041840" y="517320"/>
            <a:ext cx="2629800" cy="50148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多态存在的三个条件</a:t>
            </a:r>
            <a:endParaRPr b="0" lang="en-US" sz="1800" spc="-1" strike="noStrike">
              <a:latin typeface="Arial"/>
            </a:endParaRPr>
          </a:p>
        </p:txBody>
      </p:sp>
      <p:sp>
        <p:nvSpPr>
          <p:cNvPr id="2477" name="CustomShape 70"/>
          <p:cNvSpPr/>
          <p:nvPr/>
        </p:nvSpPr>
        <p:spPr>
          <a:xfrm>
            <a:off x="6357960" y="2944800"/>
            <a:ext cx="1362960" cy="316800"/>
          </a:xfrm>
          <a:prstGeom prst="rect">
            <a:avLst/>
          </a:prstGeom>
          <a:solidFill>
            <a:schemeClr val="bg1">
              <a:alpha val="52156"/>
            </a:schemeClr>
          </a:solidFill>
          <a:ln>
            <a:noFill/>
          </a:ln>
        </p:spPr>
        <p:style>
          <a:lnRef idx="0"/>
          <a:fillRef idx="0"/>
          <a:effectRef idx="0"/>
          <a:fontRef idx="minor"/>
        </p:style>
      </p:sp>
      <p:sp>
        <p:nvSpPr>
          <p:cNvPr id="2478" name="CustomShape 71"/>
          <p:cNvSpPr/>
          <p:nvPr/>
        </p:nvSpPr>
        <p:spPr>
          <a:xfrm>
            <a:off x="6324480" y="2884320"/>
            <a:ext cx="1439280" cy="40608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ce181e"/>
                </a:solidFill>
                <a:latin typeface="微软雅黑"/>
                <a:ea typeface="微软雅黑"/>
              </a:rPr>
              <a:t>3.</a:t>
            </a:r>
            <a:r>
              <a:rPr b="1" lang="en-US" sz="1600" spc="-1" strike="noStrike">
                <a:solidFill>
                  <a:srgbClr val="ce181e"/>
                </a:solidFill>
                <a:latin typeface="微软雅黑"/>
                <a:ea typeface="微软雅黑"/>
              </a:rPr>
              <a:t>父调子执行</a:t>
            </a:r>
            <a:endParaRPr b="0" lang="en-US" sz="1600" spc="-1" strike="noStrike">
              <a:latin typeface="Arial"/>
            </a:endParaRPr>
          </a:p>
        </p:txBody>
      </p:sp>
      <p:sp>
        <p:nvSpPr>
          <p:cNvPr id="2479" name="CustomShape 72"/>
          <p:cNvSpPr/>
          <p:nvPr/>
        </p:nvSpPr>
        <p:spPr>
          <a:xfrm>
            <a:off x="3867120" y="2944800"/>
            <a:ext cx="1364400" cy="316800"/>
          </a:xfrm>
          <a:prstGeom prst="rect">
            <a:avLst/>
          </a:prstGeom>
          <a:solidFill>
            <a:schemeClr val="bg1">
              <a:alpha val="52156"/>
            </a:schemeClr>
          </a:solidFill>
          <a:ln>
            <a:noFill/>
          </a:ln>
        </p:spPr>
        <p:style>
          <a:lnRef idx="0"/>
          <a:fillRef idx="0"/>
          <a:effectRef idx="0"/>
          <a:fontRef idx="minor"/>
        </p:style>
      </p:sp>
      <p:sp>
        <p:nvSpPr>
          <p:cNvPr id="2480" name="CustomShape 73"/>
          <p:cNvSpPr/>
          <p:nvPr/>
        </p:nvSpPr>
        <p:spPr>
          <a:xfrm>
            <a:off x="3821040" y="2848320"/>
            <a:ext cx="1439280" cy="40536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ce181e"/>
                </a:solidFill>
                <a:latin typeface="微软雅黑"/>
                <a:ea typeface="微软雅黑"/>
              </a:rPr>
              <a:t>2.</a:t>
            </a:r>
            <a:r>
              <a:rPr b="1" lang="en-US" sz="1600" spc="-1" strike="noStrike">
                <a:solidFill>
                  <a:srgbClr val="ce181e"/>
                </a:solidFill>
                <a:latin typeface="微软雅黑"/>
                <a:ea typeface="微软雅黑"/>
              </a:rPr>
              <a:t>重写</a:t>
            </a:r>
            <a:endParaRPr b="0" lang="en-US" sz="1600" spc="-1" strike="noStrike">
              <a:latin typeface="Arial"/>
            </a:endParaRPr>
          </a:p>
        </p:txBody>
      </p:sp>
      <p:sp>
        <p:nvSpPr>
          <p:cNvPr id="2481" name="CustomShape 74"/>
          <p:cNvSpPr/>
          <p:nvPr/>
        </p:nvSpPr>
        <p:spPr>
          <a:xfrm>
            <a:off x="1373040" y="2944800"/>
            <a:ext cx="1362960" cy="316800"/>
          </a:xfrm>
          <a:prstGeom prst="rect">
            <a:avLst/>
          </a:prstGeom>
          <a:solidFill>
            <a:schemeClr val="bg1">
              <a:alpha val="52156"/>
            </a:schemeClr>
          </a:solidFill>
          <a:ln>
            <a:noFill/>
          </a:ln>
        </p:spPr>
        <p:style>
          <a:lnRef idx="0"/>
          <a:fillRef idx="0"/>
          <a:effectRef idx="0"/>
          <a:fontRef idx="minor"/>
        </p:style>
      </p:sp>
      <p:grpSp>
        <p:nvGrpSpPr>
          <p:cNvPr id="2482" name="Group 75"/>
          <p:cNvGrpSpPr/>
          <p:nvPr/>
        </p:nvGrpSpPr>
        <p:grpSpPr>
          <a:xfrm>
            <a:off x="900000" y="1233360"/>
            <a:ext cx="2277360" cy="1539000"/>
            <a:chOff x="900000" y="1233360"/>
            <a:chExt cx="2277360" cy="1539000"/>
          </a:xfrm>
        </p:grpSpPr>
        <p:pic>
          <p:nvPicPr>
            <p:cNvPr id="2483" name="图表 8" descr=""/>
            <p:cNvPicPr/>
            <p:nvPr/>
          </p:nvPicPr>
          <p:blipFill>
            <a:blip r:embed="rId1"/>
            <a:stretch/>
          </p:blipFill>
          <p:spPr>
            <a:xfrm>
              <a:off x="900000" y="1233360"/>
              <a:ext cx="2277360" cy="1539000"/>
            </a:xfrm>
            <a:prstGeom prst="rect">
              <a:avLst/>
            </a:prstGeom>
            <a:ln>
              <a:noFill/>
            </a:ln>
          </p:spPr>
        </p:pic>
        <p:sp>
          <p:nvSpPr>
            <p:cNvPr id="2484" name="CustomShape 76"/>
            <p:cNvSpPr/>
            <p:nvPr/>
          </p:nvSpPr>
          <p:spPr>
            <a:xfrm>
              <a:off x="1648080" y="1612440"/>
              <a:ext cx="781200" cy="781560"/>
            </a:xfrm>
            <a:prstGeom prst="ellipse">
              <a:avLst/>
            </a:prstGeom>
            <a:solidFill>
              <a:srgbClr val="ffffff">
                <a:alpha val="51000"/>
              </a:srgbClr>
            </a:solidFill>
            <a:ln>
              <a:noFill/>
            </a:ln>
          </p:spPr>
          <p:style>
            <a:lnRef idx="0"/>
            <a:fillRef idx="0"/>
            <a:effectRef idx="0"/>
            <a:fontRef idx="minor"/>
          </p:style>
        </p:sp>
        <p:sp>
          <p:nvSpPr>
            <p:cNvPr id="2485" name="CustomShape 77"/>
            <p:cNvSpPr/>
            <p:nvPr/>
          </p:nvSpPr>
          <p:spPr>
            <a:xfrm>
              <a:off x="1643400" y="1818720"/>
              <a:ext cx="790920" cy="2955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350" spc="-1" strike="noStrike">
                  <a:solidFill>
                    <a:srgbClr val="ffffff"/>
                  </a:solidFill>
                  <a:latin typeface="微软雅黑"/>
                  <a:ea typeface="微软雅黑"/>
                </a:rPr>
                <a:t>60</a:t>
              </a:r>
              <a:r>
                <a:rPr b="1" lang="en-US" sz="1100" spc="-1" strike="noStrike">
                  <a:solidFill>
                    <a:srgbClr val="ffffff"/>
                  </a:solidFill>
                  <a:latin typeface="微软雅黑"/>
                  <a:ea typeface="微软雅黑"/>
                </a:rPr>
                <a:t>%</a:t>
              </a:r>
              <a:endParaRPr b="0" lang="en-US" sz="1100" spc="-1" strike="noStrike">
                <a:latin typeface="Arial"/>
              </a:endParaRPr>
            </a:p>
          </p:txBody>
        </p:sp>
        <p:sp>
          <p:nvSpPr>
            <p:cNvPr id="2486" name="CustomShape 78"/>
            <p:cNvSpPr/>
            <p:nvPr/>
          </p:nvSpPr>
          <p:spPr>
            <a:xfrm>
              <a:off x="1438920" y="1403280"/>
              <a:ext cx="1199520" cy="1199880"/>
            </a:xfrm>
            <a:prstGeom prst="ellipse">
              <a:avLst/>
            </a:prstGeom>
            <a:noFill/>
            <a:ln w="9360">
              <a:solidFill>
                <a:srgbClr val="ffffff"/>
              </a:solidFill>
              <a:bevel/>
            </a:ln>
          </p:spPr>
          <p:style>
            <a:lnRef idx="0"/>
            <a:fillRef idx="0"/>
            <a:effectRef idx="0"/>
            <a:fontRef idx="minor"/>
          </p:style>
        </p:sp>
      </p:grpSp>
      <p:sp>
        <p:nvSpPr>
          <p:cNvPr id="2487" name="CustomShape 79"/>
          <p:cNvSpPr/>
          <p:nvPr/>
        </p:nvSpPr>
        <p:spPr>
          <a:xfrm>
            <a:off x="1319040" y="2920320"/>
            <a:ext cx="1439280" cy="33336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ffffff"/>
                </a:solidFill>
                <a:latin typeface="微软雅黑"/>
                <a:ea typeface="微软雅黑"/>
              </a:rPr>
              <a:t>   </a:t>
            </a:r>
            <a:r>
              <a:rPr b="1" lang="en-US" sz="1600" spc="-1" strike="noStrike">
                <a:solidFill>
                  <a:srgbClr val="ce181e"/>
                </a:solidFill>
                <a:latin typeface="微软雅黑"/>
                <a:ea typeface="微软雅黑"/>
              </a:rPr>
              <a:t>   </a:t>
            </a:r>
            <a:r>
              <a:rPr b="1" lang="en-US" sz="1600" spc="-1" strike="noStrike">
                <a:solidFill>
                  <a:srgbClr val="ce181e"/>
                </a:solidFill>
                <a:latin typeface="微软雅黑"/>
                <a:ea typeface="微软雅黑"/>
              </a:rPr>
              <a:t>1.</a:t>
            </a:r>
            <a:r>
              <a:rPr b="1" lang="en-US" sz="1600" spc="-1" strike="noStrike">
                <a:solidFill>
                  <a:srgbClr val="ce181e"/>
                </a:solidFill>
                <a:latin typeface="微软雅黑"/>
                <a:ea typeface="微软雅黑"/>
              </a:rPr>
              <a:t>继承</a:t>
            </a:r>
            <a:endParaRPr b="0" lang="en-US" sz="1600" spc="-1" strike="noStrike">
              <a:latin typeface="Arial"/>
            </a:endParaRPr>
          </a:p>
        </p:txBody>
      </p:sp>
      <p:sp>
        <p:nvSpPr>
          <p:cNvPr id="2488" name="CustomShape 80"/>
          <p:cNvSpPr/>
          <p:nvPr/>
        </p:nvSpPr>
        <p:spPr>
          <a:xfrm>
            <a:off x="1123920" y="3408480"/>
            <a:ext cx="1831320" cy="1001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Arial"/>
                <a:ea typeface="微软雅黑"/>
              </a:rPr>
              <a:t>        </a:t>
            </a:r>
            <a:r>
              <a:rPr b="0" lang="en-US" sz="1200" spc="-1" strike="noStrike">
                <a:solidFill>
                  <a:srgbClr val="ffffff"/>
                </a:solidFill>
                <a:latin typeface="Arial"/>
                <a:ea typeface="微软雅黑"/>
              </a:rPr>
              <a:t>降低了构建大型系统的风险：即使整个系统不可用，但是这些独立的模块却有可能是可用的</a:t>
            </a:r>
            <a:endParaRPr b="0" lang="en-US" sz="1200" spc="-1" strike="noStrike">
              <a:latin typeface="Arial"/>
            </a:endParaRPr>
          </a:p>
        </p:txBody>
      </p:sp>
      <p:sp>
        <p:nvSpPr>
          <p:cNvPr id="2489" name="Line 81"/>
          <p:cNvSpPr/>
          <p:nvPr/>
        </p:nvSpPr>
        <p:spPr>
          <a:xfrm>
            <a:off x="3290760" y="2979720"/>
            <a:ext cx="360" cy="1474560"/>
          </a:xfrm>
          <a:prstGeom prst="line">
            <a:avLst/>
          </a:prstGeom>
          <a:ln cap="rnd" w="9360">
            <a:solidFill>
              <a:schemeClr val="bg1"/>
            </a:solidFill>
            <a:custDash>
              <a:ds d="100000" sp="100000"/>
            </a:custDash>
            <a:bevel/>
          </a:ln>
        </p:spPr>
        <p:style>
          <a:lnRef idx="0"/>
          <a:fillRef idx="0"/>
          <a:effectRef idx="0"/>
          <a:fontRef idx="minor"/>
        </p:style>
      </p:sp>
      <p:sp>
        <p:nvSpPr>
          <p:cNvPr id="2490" name="Line 82"/>
          <p:cNvSpPr/>
          <p:nvPr/>
        </p:nvSpPr>
        <p:spPr>
          <a:xfrm>
            <a:off x="5792760" y="2979720"/>
            <a:ext cx="1440" cy="1474560"/>
          </a:xfrm>
          <a:prstGeom prst="line">
            <a:avLst/>
          </a:prstGeom>
          <a:ln cap="rnd" w="9360">
            <a:solidFill>
              <a:schemeClr val="bg1"/>
            </a:solidFill>
            <a:custDash>
              <a:ds d="100000" sp="100000"/>
            </a:custDash>
            <a:bevel/>
          </a:ln>
        </p:spPr>
        <p:style>
          <a:lnRef idx="0"/>
          <a:fillRef idx="0"/>
          <a:effectRef idx="0"/>
          <a:fontRef idx="minor"/>
        </p:style>
      </p:sp>
      <p:sp>
        <p:nvSpPr>
          <p:cNvPr id="2491" name="CustomShape 83"/>
          <p:cNvSpPr/>
          <p:nvPr/>
        </p:nvSpPr>
        <p:spPr>
          <a:xfrm>
            <a:off x="3625920" y="3408480"/>
            <a:ext cx="1831320" cy="45504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latin typeface="Arial"/>
                <a:ea typeface="微软雅黑"/>
              </a:rPr>
              <a:t>      </a:t>
            </a:r>
            <a:r>
              <a:rPr b="0" lang="en-US" sz="1200" spc="-1" strike="noStrike">
                <a:solidFill>
                  <a:srgbClr val="ffffff"/>
                </a:solidFill>
                <a:latin typeface="Arial"/>
                <a:ea typeface="微软雅黑"/>
              </a:rPr>
              <a:t>子类继承父类后对父类方法进行重新定义</a:t>
            </a:r>
            <a:endParaRPr b="0" lang="en-US" sz="1200" spc="-1" strike="noStrike">
              <a:latin typeface="Arial"/>
            </a:endParaRPr>
          </a:p>
        </p:txBody>
      </p:sp>
      <p:grpSp>
        <p:nvGrpSpPr>
          <p:cNvPr id="2492" name="Group 84"/>
          <p:cNvGrpSpPr/>
          <p:nvPr/>
        </p:nvGrpSpPr>
        <p:grpSpPr>
          <a:xfrm>
            <a:off x="3402000" y="1233360"/>
            <a:ext cx="2278800" cy="1539000"/>
            <a:chOff x="3402000" y="1233360"/>
            <a:chExt cx="2278800" cy="1539000"/>
          </a:xfrm>
        </p:grpSpPr>
        <p:pic>
          <p:nvPicPr>
            <p:cNvPr id="2493" name="图表 81" descr=""/>
            <p:cNvPicPr/>
            <p:nvPr/>
          </p:nvPicPr>
          <p:blipFill>
            <a:blip r:embed="rId2"/>
            <a:stretch/>
          </p:blipFill>
          <p:spPr>
            <a:xfrm>
              <a:off x="3402000" y="1233360"/>
              <a:ext cx="2278800" cy="1539000"/>
            </a:xfrm>
            <a:prstGeom prst="rect">
              <a:avLst/>
            </a:prstGeom>
            <a:ln>
              <a:noFill/>
            </a:ln>
          </p:spPr>
        </p:pic>
        <p:sp>
          <p:nvSpPr>
            <p:cNvPr id="2494" name="CustomShape 85"/>
            <p:cNvSpPr/>
            <p:nvPr/>
          </p:nvSpPr>
          <p:spPr>
            <a:xfrm>
              <a:off x="4150440" y="1612440"/>
              <a:ext cx="781920" cy="781560"/>
            </a:xfrm>
            <a:prstGeom prst="ellipse">
              <a:avLst/>
            </a:prstGeom>
            <a:solidFill>
              <a:srgbClr val="ffffff">
                <a:alpha val="51000"/>
              </a:srgbClr>
            </a:solidFill>
            <a:ln>
              <a:noFill/>
            </a:ln>
          </p:spPr>
          <p:style>
            <a:lnRef idx="0"/>
            <a:fillRef idx="0"/>
            <a:effectRef idx="0"/>
            <a:fontRef idx="minor"/>
          </p:style>
        </p:sp>
        <p:sp>
          <p:nvSpPr>
            <p:cNvPr id="2495" name="CustomShape 86"/>
            <p:cNvSpPr/>
            <p:nvPr/>
          </p:nvSpPr>
          <p:spPr>
            <a:xfrm>
              <a:off x="4145760" y="1818720"/>
              <a:ext cx="791640" cy="2955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350" spc="-1" strike="noStrike">
                  <a:solidFill>
                    <a:srgbClr val="ffffff"/>
                  </a:solidFill>
                  <a:latin typeface="微软雅黑"/>
                  <a:ea typeface="微软雅黑"/>
                </a:rPr>
                <a:t>53</a:t>
              </a:r>
              <a:r>
                <a:rPr b="1" lang="en-US" sz="1100" spc="-1" strike="noStrike">
                  <a:solidFill>
                    <a:srgbClr val="ffffff"/>
                  </a:solidFill>
                  <a:latin typeface="微软雅黑"/>
                  <a:ea typeface="微软雅黑"/>
                </a:rPr>
                <a:t>%</a:t>
              </a:r>
              <a:endParaRPr b="0" lang="en-US" sz="1100" spc="-1" strike="noStrike">
                <a:latin typeface="Arial"/>
              </a:endParaRPr>
            </a:p>
          </p:txBody>
        </p:sp>
        <p:sp>
          <p:nvSpPr>
            <p:cNvPr id="2496" name="CustomShape 87"/>
            <p:cNvSpPr/>
            <p:nvPr/>
          </p:nvSpPr>
          <p:spPr>
            <a:xfrm>
              <a:off x="3941280" y="1403280"/>
              <a:ext cx="1200240" cy="1199880"/>
            </a:xfrm>
            <a:prstGeom prst="ellipse">
              <a:avLst/>
            </a:prstGeom>
            <a:noFill/>
            <a:ln w="9360">
              <a:solidFill>
                <a:srgbClr val="ffffff"/>
              </a:solidFill>
              <a:bevel/>
            </a:ln>
          </p:spPr>
          <p:style>
            <a:lnRef idx="0"/>
            <a:fillRef idx="0"/>
            <a:effectRef idx="0"/>
            <a:fontRef idx="minor"/>
          </p:style>
        </p:sp>
      </p:grpSp>
      <p:sp>
        <p:nvSpPr>
          <p:cNvPr id="2497" name="CustomShape 88"/>
          <p:cNvSpPr/>
          <p:nvPr/>
        </p:nvSpPr>
        <p:spPr>
          <a:xfrm>
            <a:off x="6127920" y="3408480"/>
            <a:ext cx="1831320" cy="6840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文泉驿微米黑"/>
                <a:ea typeface="文泉驿微米黑"/>
              </a:rPr>
              <a:t>     </a:t>
            </a:r>
            <a:r>
              <a:rPr b="0" lang="en-US" sz="1300" spc="-1" strike="noStrike">
                <a:solidFill>
                  <a:srgbClr val="000000"/>
                </a:solidFill>
                <a:latin typeface="文泉驿微米黑"/>
                <a:ea typeface="文泉驿微米黑"/>
              </a:rPr>
              <a:t>父类引用指向子类对象</a:t>
            </a:r>
            <a:r>
              <a:rPr b="0" lang="en-US" sz="1300" spc="-1" strike="noStrike">
                <a:solidFill>
                  <a:srgbClr val="000000"/>
                </a:solidFill>
                <a:latin typeface="文泉驿微米黑"/>
                <a:ea typeface="文泉驿微米黑"/>
              </a:rPr>
              <a:t>(</a:t>
            </a:r>
            <a:r>
              <a:rPr b="0" lang="en-US" sz="1300" spc="-1" strike="noStrike">
                <a:solidFill>
                  <a:srgbClr val="000000"/>
                </a:solidFill>
                <a:latin typeface="文泉驿微米黑"/>
                <a:ea typeface="文泉驿微米黑"/>
              </a:rPr>
              <a:t>调用的父类</a:t>
            </a:r>
            <a:r>
              <a:rPr b="0" lang="en-US" sz="1300" spc="-1" strike="noStrike">
                <a:solidFill>
                  <a:srgbClr val="000000"/>
                </a:solidFill>
                <a:latin typeface="文泉驿微米黑"/>
                <a:ea typeface="文泉驿微米黑"/>
              </a:rPr>
              <a:t>,</a:t>
            </a:r>
            <a:r>
              <a:rPr b="0" lang="en-US" sz="1300" spc="-1" strike="noStrike">
                <a:solidFill>
                  <a:srgbClr val="000000"/>
                </a:solidFill>
                <a:latin typeface="文泉驿微米黑"/>
                <a:ea typeface="文泉驿微米黑"/>
              </a:rPr>
              <a:t>实际执行的是子类</a:t>
            </a:r>
            <a:r>
              <a:rPr b="0" lang="en-US" sz="1300" spc="-1" strike="noStrike">
                <a:solidFill>
                  <a:srgbClr val="000000"/>
                </a:solidFill>
                <a:latin typeface="文泉驿微米黑"/>
                <a:ea typeface="文泉驿微米黑"/>
              </a:rPr>
              <a:t>)</a:t>
            </a:r>
            <a:endParaRPr b="0" lang="en-US" sz="1300" spc="-1" strike="noStrike">
              <a:latin typeface="Arial"/>
            </a:endParaRPr>
          </a:p>
        </p:txBody>
      </p:sp>
      <p:grpSp>
        <p:nvGrpSpPr>
          <p:cNvPr id="2498" name="Group 89"/>
          <p:cNvGrpSpPr/>
          <p:nvPr/>
        </p:nvGrpSpPr>
        <p:grpSpPr>
          <a:xfrm>
            <a:off x="5905440" y="1233360"/>
            <a:ext cx="2277360" cy="1539000"/>
            <a:chOff x="5905440" y="1233360"/>
            <a:chExt cx="2277360" cy="1539000"/>
          </a:xfrm>
        </p:grpSpPr>
        <p:pic>
          <p:nvPicPr>
            <p:cNvPr id="2499" name="图表 104" descr=""/>
            <p:cNvPicPr/>
            <p:nvPr/>
          </p:nvPicPr>
          <p:blipFill>
            <a:blip r:embed="rId3"/>
            <a:stretch/>
          </p:blipFill>
          <p:spPr>
            <a:xfrm>
              <a:off x="5905440" y="1233360"/>
              <a:ext cx="2277360" cy="1539000"/>
            </a:xfrm>
            <a:prstGeom prst="rect">
              <a:avLst/>
            </a:prstGeom>
            <a:ln>
              <a:noFill/>
            </a:ln>
          </p:spPr>
        </p:pic>
        <p:sp>
          <p:nvSpPr>
            <p:cNvPr id="2500" name="CustomShape 90"/>
            <p:cNvSpPr/>
            <p:nvPr/>
          </p:nvSpPr>
          <p:spPr>
            <a:xfrm>
              <a:off x="6653520" y="1612440"/>
              <a:ext cx="781200" cy="781560"/>
            </a:xfrm>
            <a:prstGeom prst="ellipse">
              <a:avLst/>
            </a:prstGeom>
            <a:solidFill>
              <a:srgbClr val="ffffff">
                <a:alpha val="51000"/>
              </a:srgbClr>
            </a:solidFill>
            <a:ln>
              <a:noFill/>
            </a:ln>
          </p:spPr>
          <p:style>
            <a:lnRef idx="0"/>
            <a:fillRef idx="0"/>
            <a:effectRef idx="0"/>
            <a:fontRef idx="minor"/>
          </p:style>
        </p:sp>
        <p:sp>
          <p:nvSpPr>
            <p:cNvPr id="2501" name="CustomShape 91"/>
            <p:cNvSpPr/>
            <p:nvPr/>
          </p:nvSpPr>
          <p:spPr>
            <a:xfrm>
              <a:off x="6648480" y="1818720"/>
              <a:ext cx="790920" cy="2955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350" spc="-1" strike="noStrike">
                  <a:solidFill>
                    <a:srgbClr val="ffffff"/>
                  </a:solidFill>
                  <a:latin typeface="微软雅黑"/>
                  <a:ea typeface="微软雅黑"/>
                </a:rPr>
                <a:t>38</a:t>
              </a:r>
              <a:r>
                <a:rPr b="1" lang="en-US" sz="1100" spc="-1" strike="noStrike">
                  <a:solidFill>
                    <a:srgbClr val="ffffff"/>
                  </a:solidFill>
                  <a:latin typeface="微软雅黑"/>
                  <a:ea typeface="微软雅黑"/>
                </a:rPr>
                <a:t>%</a:t>
              </a:r>
              <a:endParaRPr b="0" lang="en-US" sz="1100" spc="-1" strike="noStrike">
                <a:latin typeface="Arial"/>
              </a:endParaRPr>
            </a:p>
          </p:txBody>
        </p:sp>
        <p:sp>
          <p:nvSpPr>
            <p:cNvPr id="2502" name="CustomShape 92"/>
            <p:cNvSpPr/>
            <p:nvPr/>
          </p:nvSpPr>
          <p:spPr>
            <a:xfrm>
              <a:off x="6444360" y="1403280"/>
              <a:ext cx="1199520" cy="1199880"/>
            </a:xfrm>
            <a:prstGeom prst="ellipse">
              <a:avLst/>
            </a:prstGeom>
            <a:noFill/>
            <a:ln w="9360">
              <a:solidFill>
                <a:srgbClr val="ffffff"/>
              </a:solidFill>
              <a:bevel/>
            </a:ln>
          </p:spPr>
          <p:style>
            <a:lnRef idx="0"/>
            <a:fillRef idx="0"/>
            <a:effectRef idx="0"/>
            <a:fontRef idx="minor"/>
          </p:style>
        </p:sp>
      </p:grpSp>
      <p:sp>
        <p:nvSpPr>
          <p:cNvPr id="2503" name="CustomShape 93"/>
          <p:cNvSpPr/>
          <p:nvPr/>
        </p:nvSpPr>
        <p:spPr>
          <a:xfrm>
            <a:off x="5665320" y="248040"/>
            <a:ext cx="1458000" cy="295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350" spc="-1" strike="noStrike">
                <a:solidFill>
                  <a:srgbClr val="000000"/>
                </a:solidFill>
                <a:latin typeface="Calibri"/>
                <a:ea typeface="Arial"/>
              </a:rPr>
              <a:t>515ppt</a:t>
            </a:r>
            <a:r>
              <a:rPr b="0" lang="en-US" sz="1350" spc="-1" strike="noStrike">
                <a:solidFill>
                  <a:srgbClr val="000000"/>
                </a:solidFill>
                <a:latin typeface="Calibri"/>
                <a:ea typeface="Arial"/>
              </a:rPr>
              <a:t>素材素材</a:t>
            </a:r>
            <a:endParaRPr b="0" lang="en-US" sz="1350" spc="-1" strike="noStrike">
              <a:latin typeface="Arial"/>
            </a:endParaRPr>
          </a:p>
        </p:txBody>
      </p:sp>
    </p:spTree>
  </p:cSld>
  <p:timing>
    <p:tnLst>
      <p:par>
        <p:cTn id="1145" dur="indefinite" restart="never" nodeType="tmRoot">
          <p:childTnLst>
            <p:seq>
              <p:cTn id="1146" dur="indefinite" nodeType="mainSeq">
                <p:childTnLst>
                  <p:par>
                    <p:cTn id="1147" nodeType="clickEffect" fill="hold">
                      <p:stCondLst>
                        <p:cond delay="indefinite"/>
                      </p:stCondLst>
                      <p:childTnLst>
                        <p:par>
                          <p:cTn id="1148" nodeType="afterEffect" fill="hold">
                            <p:stCondLst>
                              <p:cond delay="0"/>
                            </p:stCondLst>
                            <p:childTnLst>
                              <p:par>
                                <p:cTn id="1149" nodeType="clickEffect" fill="hold" presetClass="entr" presetID="53">
                                  <p:childTnLst>
                                    <p:set>
                                      <p:cBhvr>
                                        <p:cTn id="1150" dur="1" fill="hold">
                                          <p:stCondLst>
                                            <p:cond delay="0"/>
                                          </p:stCondLst>
                                        </p:cTn>
                                        <p:tgtEl>
                                          <p:spTgt spid="2408"/>
                                        </p:tgtEl>
                                        <p:attrNameLst>
                                          <p:attrName>style.visibility</p:attrName>
                                        </p:attrNameLst>
                                      </p:cBhvr>
                                      <p:to>
                                        <p:strVal val="visible"/>
                                      </p:to>
                                    </p:set>
                                    <p:anim calcmode="lin" valueType="num">
                                      <p:cBhvr additive="repl">
                                        <p:cTn id="1151" dur="500" fill="hold"/>
                                        <p:tgtEl>
                                          <p:spTgt spid="2408"/>
                                        </p:tgtEl>
                                        <p:attrNameLst>
                                          <p:attrName>ppt_w</p:attrName>
                                        </p:attrNameLst>
                                      </p:cBhvr>
                                      <p:tavLst>
                                        <p:tav tm="0">
                                          <p:val>
                                            <p:fltVal val="0"/>
                                          </p:val>
                                        </p:tav>
                                        <p:tav tm="100000">
                                          <p:val>
                                            <p:strVal val="#ppt_w"/>
                                          </p:val>
                                        </p:tav>
                                      </p:tavLst>
                                    </p:anim>
                                    <p:anim calcmode="lin" valueType="num">
                                      <p:cBhvr additive="repl">
                                        <p:cTn id="1152" dur="500" fill="hold"/>
                                        <p:tgtEl>
                                          <p:spTgt spid="2408"/>
                                        </p:tgtEl>
                                        <p:attrNameLst>
                                          <p:attrName>ppt_h</p:attrName>
                                        </p:attrNameLst>
                                      </p:cBhvr>
                                      <p:tavLst>
                                        <p:tav tm="0">
                                          <p:val>
                                            <p:fltVal val="0"/>
                                          </p:val>
                                        </p:tav>
                                        <p:tav tm="100000">
                                          <p:val>
                                            <p:strVal val="#ppt_h"/>
                                          </p:val>
                                        </p:tav>
                                      </p:tavLst>
                                    </p:anim>
                                    <p:animEffect filter="fade" transition="in">
                                      <p:cBhvr additive="repl">
                                        <p:cTn id="1153" dur="500"/>
                                        <p:tgtEl>
                                          <p:spTgt spid="2408"/>
                                        </p:tgtEl>
                                      </p:cBhvr>
                                    </p:animEffect>
                                  </p:childTnLst>
                                </p:cTn>
                              </p:par>
                            </p:childTnLst>
                          </p:cTn>
                        </p:par>
                      </p:childTnLst>
                    </p:cTn>
                  </p:par>
                  <p:par>
                    <p:cTn id="1154" nodeType="clickEffect" fill="hold">
                      <p:stCondLst>
                        <p:cond delay="indefinite"/>
                      </p:stCondLst>
                      <p:childTnLst>
                        <p:par>
                          <p:cTn id="1155" nodeType="withEffect" fill="hold">
                            <p:stCondLst>
                              <p:cond delay="indefinite"/>
                            </p:stCondLst>
                          </p:cTn>
                        </p:par>
                        <p:par>
                          <p:cTn id="1156" nodeType="afterEffect" fill="hold">
                            <p:stCondLst>
                              <p:cond delay="0"/>
                            </p:stCondLst>
                            <p:childTnLst>
                              <p:par>
                                <p:cTn id="1157" nodeType="clickEffect" fill="hold" presetClass="entr" presetID="22" presetSubtype="8">
                                  <p:childTnLst>
                                    <p:set>
                                      <p:cBhvr>
                                        <p:cTn id="1158" dur="1" fill="hold">
                                          <p:stCondLst>
                                            <p:cond delay="0"/>
                                          </p:stCondLst>
                                        </p:cTn>
                                        <p:tgtEl>
                                          <p:spTgt spid="2476"/>
                                        </p:tgtEl>
                                        <p:attrNameLst>
                                          <p:attrName>style.visibility</p:attrName>
                                        </p:attrNameLst>
                                      </p:cBhvr>
                                      <p:to>
                                        <p:strVal val="visible"/>
                                      </p:to>
                                    </p:set>
                                    <p:animEffect filter="wipe(left)" transition="in">
                                      <p:cBhvr additive="repl">
                                        <p:cTn id="1159" dur="500"/>
                                        <p:tgtEl>
                                          <p:spTgt spid="2476"/>
                                        </p:tgtEl>
                                      </p:cBhvr>
                                    </p:animEffect>
                                  </p:childTnLst>
                                </p:cTn>
                              </p:par>
                            </p:childTnLst>
                          </p:cTn>
                        </p:par>
                      </p:childTnLst>
                    </p:cTn>
                  </p:par>
                  <p:par>
                    <p:cTn id="1160" nodeType="clickEffect" fill="hold">
                      <p:stCondLst>
                        <p:cond delay="indefinite"/>
                      </p:stCondLst>
                      <p:childTnLst>
                        <p:par>
                          <p:cTn id="1161" nodeType="withEffect" fill="hold">
                            <p:stCondLst>
                              <p:cond delay="indefinite"/>
                            </p:stCondLst>
                          </p:cTn>
                        </p:par>
                        <p:par>
                          <p:cTn id="1162" nodeType="afterEffect" fill="hold">
                            <p:stCondLst>
                              <p:cond delay="0"/>
                            </p:stCondLst>
                            <p:childTnLst>
                              <p:par>
                                <p:cTn id="1163" nodeType="clickEffect" fill="hold" presetClass="entr" presetID="21" presetSubtype="1">
                                  <p:childTnLst>
                                    <p:set>
                                      <p:cBhvr>
                                        <p:cTn id="1164" dur="1" fill="hold">
                                          <p:stCondLst>
                                            <p:cond delay="0"/>
                                          </p:stCondLst>
                                        </p:cTn>
                                        <p:tgtEl>
                                          <p:spTgt spid="2482"/>
                                        </p:tgtEl>
                                        <p:attrNameLst>
                                          <p:attrName>style.visibility</p:attrName>
                                        </p:attrNameLst>
                                      </p:cBhvr>
                                      <p:to>
                                        <p:strVal val="visible"/>
                                      </p:to>
                                    </p:set>
                                    <p:animEffect filter="wheel(1)" transition="in">
                                      <p:cBhvr additive="repl">
                                        <p:cTn id="1165" dur="2000"/>
                                        <p:tgtEl>
                                          <p:spTgt spid="2482"/>
                                        </p:tgtEl>
                                      </p:cBhvr>
                                    </p:animEffect>
                                  </p:childTnLst>
                                </p:cTn>
                              </p:par>
                            </p:childTnLst>
                          </p:cTn>
                        </p:par>
                        <p:par>
                          <p:cTn id="1166" nodeType="withEffect" fill="hold">
                            <p:stCondLst>
                              <p:cond delay="2000"/>
                            </p:stCondLst>
                            <p:childTnLst>
                              <p:par>
                                <p:cTn id="1167" nodeType="afterEffect" fill="hold" presetClass="entr" presetID="9">
                                  <p:childTnLst>
                                    <p:set>
                                      <p:cBhvr>
                                        <p:cTn id="1168" dur="1" fill="hold">
                                          <p:stCondLst>
                                            <p:cond delay="0"/>
                                          </p:stCondLst>
                                        </p:cTn>
                                        <p:tgtEl>
                                          <p:spTgt spid="2481"/>
                                        </p:tgtEl>
                                        <p:attrNameLst>
                                          <p:attrName>style.visibility</p:attrName>
                                        </p:attrNameLst>
                                      </p:cBhvr>
                                      <p:to>
                                        <p:strVal val="visible"/>
                                      </p:to>
                                    </p:set>
                                    <p:animEffect filter="dissolve" transition="in">
                                      <p:cBhvr additive="repl">
                                        <p:cTn id="1169" dur="500"/>
                                        <p:tgtEl>
                                          <p:spTgt spid="2481"/>
                                        </p:tgtEl>
                                      </p:cBhvr>
                                    </p:animEffect>
                                  </p:childTnLst>
                                </p:cTn>
                              </p:par>
                            </p:childTnLst>
                          </p:cTn>
                        </p:par>
                        <p:par>
                          <p:cTn id="1170" nodeType="withEffect" fill="hold">
                            <p:stCondLst>
                              <p:cond delay="2500"/>
                            </p:stCondLst>
                            <p:childTnLst>
                              <p:par>
                                <p:cTn id="1171" nodeType="afterEffect" fill="hold" presetClass="entr" presetID="14" presetSubtype="10">
                                  <p:childTnLst>
                                    <p:set>
                                      <p:cBhvr>
                                        <p:cTn id="1172" dur="1" fill="hold">
                                          <p:stCondLst>
                                            <p:cond delay="0"/>
                                          </p:stCondLst>
                                        </p:cTn>
                                        <p:tgtEl>
                                          <p:spTgt spid="2487"/>
                                        </p:tgtEl>
                                        <p:attrNameLst>
                                          <p:attrName>style.visibility</p:attrName>
                                        </p:attrNameLst>
                                      </p:cBhvr>
                                      <p:to>
                                        <p:strVal val="visible"/>
                                      </p:to>
                                    </p:set>
                                    <p:animEffect filter="dissolve" transition="in">
                                      <p:cBhvr additive="repl">
                                        <p:cTn id="1173" dur="500"/>
                                        <p:tgtEl>
                                          <p:spTgt spid="2487"/>
                                        </p:tgtEl>
                                      </p:cBhvr>
                                    </p:animEffect>
                                  </p:childTnLst>
                                </p:cTn>
                              </p:par>
                            </p:childTnLst>
                          </p:cTn>
                        </p:par>
                        <p:par>
                          <p:cTn id="1174" nodeType="withEffect" fill="hold">
                            <p:stCondLst>
                              <p:cond delay="3000"/>
                            </p:stCondLst>
                            <p:childTnLst>
                              <p:par>
                                <p:cTn id="1175" nodeType="afterEffect" fill="hold" presetClass="entr" presetID="16" presetSubtype="21">
                                  <p:childTnLst>
                                    <p:set>
                                      <p:cBhvr>
                                        <p:cTn id="1176" dur="1" fill="hold">
                                          <p:stCondLst>
                                            <p:cond delay="0"/>
                                          </p:stCondLst>
                                        </p:cTn>
                                        <p:tgtEl>
                                          <p:spTgt spid="2488"/>
                                        </p:tgtEl>
                                        <p:attrNameLst>
                                          <p:attrName>style.visibility</p:attrName>
                                        </p:attrNameLst>
                                      </p:cBhvr>
                                      <p:to>
                                        <p:strVal val="visible"/>
                                      </p:to>
                                    </p:set>
                                    <p:animEffect filter="dissolve" transition="in">
                                      <p:cBhvr additive="repl">
                                        <p:cTn id="1177" dur="500"/>
                                        <p:tgtEl>
                                          <p:spTgt spid="2488"/>
                                        </p:tgtEl>
                                      </p:cBhvr>
                                    </p:animEffect>
                                  </p:childTnLst>
                                </p:cTn>
                              </p:par>
                            </p:childTnLst>
                          </p:cTn>
                        </p:par>
                        <p:par>
                          <p:cTn id="1178" nodeType="withEffect" fill="hold">
                            <p:stCondLst>
                              <p:cond delay="3500"/>
                            </p:stCondLst>
                            <p:childTnLst>
                              <p:par>
                                <p:cTn id="1179" nodeType="afterEffect" fill="hold" presetClass="entr" presetID="30">
                                  <p:childTnLst>
                                    <p:set>
                                      <p:cBhvr>
                                        <p:cTn id="1180" dur="1" fill="hold">
                                          <p:stCondLst>
                                            <p:cond delay="0"/>
                                          </p:stCondLst>
                                        </p:cTn>
                                        <p:tgtEl>
                                          <p:spTgt spid="2489"/>
                                        </p:tgtEl>
                                        <p:attrNameLst>
                                          <p:attrName>style.visibility</p:attrName>
                                        </p:attrNameLst>
                                      </p:cBhvr>
                                      <p:to>
                                        <p:strVal val="visible"/>
                                      </p:to>
                                    </p:set>
                                    <p:animEffect filter="dissolve" transition="in">
                                      <p:cBhvr additive="repl">
                                        <p:cTn id="1181" dur="800"/>
                                        <p:tgtEl>
                                          <p:spTgt spid="2489"/>
                                        </p:tgtEl>
                                      </p:cBhvr>
                                    </p:animEffect>
                                    <p:anim calcmode="lin" valueType="num">
                                      <p:cBhvr additive="repl">
                                        <p:cTn id="1182" dur="800" fill="hold"/>
                                        <p:tgtEl>
                                          <p:spTgt spid="2489"/>
                                        </p:tgtEl>
                                        <p:attrNameLst>
                                          <p:attrName>r</p:attrName>
                                        </p:attrNameLst>
                                      </p:cBhvr>
                                      <p:tavLst>
                                        <p:tav tm="0">
                                          <p:val>
                                            <p:strVal val="-90"/>
                                          </p:val>
                                        </p:tav>
                                        <p:tav tm="100000">
                                          <p:val>
                                            <p:strVal val="0"/>
                                          </p:val>
                                        </p:tav>
                                      </p:tavLst>
                                    </p:anim>
                                    <p:anim calcmode="lin" valueType="num">
                                      <p:cBhvr additive="repl">
                                        <p:cTn id="1183" dur="800" fill="hold"/>
                                        <p:tgtEl>
                                          <p:spTgt spid="2489"/>
                                        </p:tgtEl>
                                        <p:attrNameLst>
                                          <p:attrName>ppt_x</p:attrName>
                                        </p:attrNameLst>
                                      </p:cBhvr>
                                      <p:tavLst>
                                        <p:tav tm="0">
                                          <p:val>
                                            <p:strVal val="#ppt_x+0.4"/>
                                          </p:val>
                                        </p:tav>
                                        <p:tav tm="100000">
                                          <p:val>
                                            <p:strVal val="#ppt_x-0.05"/>
                                          </p:val>
                                        </p:tav>
                                      </p:tavLst>
                                    </p:anim>
                                    <p:anim calcmode="lin" valueType="num">
                                      <p:cBhvr additive="repl">
                                        <p:cTn id="1184" dur="800" fill="hold"/>
                                        <p:tgtEl>
                                          <p:spTgt spid="2489"/>
                                        </p:tgtEl>
                                        <p:attrNameLst>
                                          <p:attrName>ppt_y</p:attrName>
                                        </p:attrNameLst>
                                      </p:cBhvr>
                                      <p:tavLst>
                                        <p:tav tm="0">
                                          <p:val>
                                            <p:strVal val="#ppt_y-0.4"/>
                                          </p:val>
                                        </p:tav>
                                        <p:tav tm="100000">
                                          <p:val>
                                            <p:strVal val="#ppt_y+0.1"/>
                                          </p:val>
                                        </p:tav>
                                      </p:tavLst>
                                    </p:anim>
                                    <p:anim calcmode="lin" valueType="num">
                                      <p:cBhvr additive="repl">
                                        <p:cTn id="1185" dur="200" fill="hold">
                                          <p:stCondLst>
                                            <p:cond delay="800"/>
                                          </p:stCondLst>
                                        </p:cTn>
                                        <p:tgtEl>
                                          <p:spTgt spid="2489"/>
                                        </p:tgtEl>
                                        <p:attrNameLst>
                                          <p:attrName>ppt_x</p:attrName>
                                        </p:attrNameLst>
                                      </p:cBhvr>
                                      <p:tavLst>
                                        <p:tav tm="0">
                                          <p:val>
                                            <p:strVal val="#ppt_x-0.05"/>
                                          </p:val>
                                        </p:tav>
                                        <p:tav tm="100000">
                                          <p:val>
                                            <p:strVal val="#ppt_x"/>
                                          </p:val>
                                        </p:tav>
                                      </p:tavLst>
                                    </p:anim>
                                    <p:anim calcmode="lin" valueType="num">
                                      <p:cBhvr additive="repl">
                                        <p:cTn id="1186" dur="200" fill="hold">
                                          <p:stCondLst>
                                            <p:cond delay="800"/>
                                          </p:stCondLst>
                                        </p:cTn>
                                        <p:tgtEl>
                                          <p:spTgt spid="2489"/>
                                        </p:tgtEl>
                                        <p:attrNameLst>
                                          <p:attrName>ppt_y</p:attrName>
                                        </p:attrNameLst>
                                      </p:cBhvr>
                                      <p:tavLst>
                                        <p:tav tm="0">
                                          <p:val>
                                            <p:strVal val="#ppt_y+0.1"/>
                                          </p:val>
                                        </p:tav>
                                        <p:tav tm="100000">
                                          <p:val>
                                            <p:strVal val="#ppt_y"/>
                                          </p:val>
                                        </p:tav>
                                      </p:tavLst>
                                    </p:anim>
                                  </p:childTnLst>
                                </p:cTn>
                              </p:par>
                            </p:childTnLst>
                          </p:cTn>
                        </p:par>
                      </p:childTnLst>
                    </p:cTn>
                  </p:par>
                  <p:par>
                    <p:cTn id="1187" nodeType="clickEffect" fill="hold">
                      <p:stCondLst>
                        <p:cond delay="indefinite"/>
                      </p:stCondLst>
                      <p:childTnLst>
                        <p:par>
                          <p:cTn id="1188" nodeType="withEffect" fill="hold">
                            <p:stCondLst>
                              <p:cond delay="indefinite"/>
                            </p:stCondLst>
                          </p:cTn>
                        </p:par>
                        <p:par>
                          <p:cTn id="1189" nodeType="afterEffect" fill="hold">
                            <p:stCondLst>
                              <p:cond delay="0"/>
                            </p:stCondLst>
                            <p:childTnLst>
                              <p:par>
                                <p:cTn id="1190" nodeType="clickEffect" fill="hold" presetClass="entr" presetID="21" presetSubtype="1">
                                  <p:childTnLst>
                                    <p:set>
                                      <p:cBhvr>
                                        <p:cTn id="1191" dur="1" fill="hold">
                                          <p:stCondLst>
                                            <p:cond delay="0"/>
                                          </p:stCondLst>
                                        </p:cTn>
                                        <p:tgtEl>
                                          <p:spTgt spid="2492"/>
                                        </p:tgtEl>
                                        <p:attrNameLst>
                                          <p:attrName>style.visibility</p:attrName>
                                        </p:attrNameLst>
                                      </p:cBhvr>
                                      <p:to>
                                        <p:strVal val="visible"/>
                                      </p:to>
                                    </p:set>
                                    <p:animEffect filter="wheel(1)" transition="in">
                                      <p:cBhvr additive="repl">
                                        <p:cTn id="1192" dur="2000"/>
                                        <p:tgtEl>
                                          <p:spTgt spid="2492"/>
                                        </p:tgtEl>
                                      </p:cBhvr>
                                    </p:animEffect>
                                  </p:childTnLst>
                                </p:cTn>
                              </p:par>
                            </p:childTnLst>
                          </p:cTn>
                        </p:par>
                        <p:par>
                          <p:cTn id="1193" nodeType="withEffect" fill="hold">
                            <p:stCondLst>
                              <p:cond delay="2000"/>
                            </p:stCondLst>
                            <p:childTnLst>
                              <p:par>
                                <p:cTn id="1194" nodeType="afterEffect" fill="hold" presetClass="entr" presetID="9">
                                  <p:childTnLst>
                                    <p:set>
                                      <p:cBhvr>
                                        <p:cTn id="1195" dur="1" fill="hold">
                                          <p:stCondLst>
                                            <p:cond delay="0"/>
                                          </p:stCondLst>
                                        </p:cTn>
                                        <p:tgtEl>
                                          <p:spTgt spid="2479"/>
                                        </p:tgtEl>
                                        <p:attrNameLst>
                                          <p:attrName>style.visibility</p:attrName>
                                        </p:attrNameLst>
                                      </p:cBhvr>
                                      <p:to>
                                        <p:strVal val="visible"/>
                                      </p:to>
                                    </p:set>
                                    <p:animEffect filter="dissolve" transition="in">
                                      <p:cBhvr additive="repl">
                                        <p:cTn id="1196" dur="500"/>
                                        <p:tgtEl>
                                          <p:spTgt spid="2479"/>
                                        </p:tgtEl>
                                      </p:cBhvr>
                                    </p:animEffect>
                                  </p:childTnLst>
                                </p:cTn>
                              </p:par>
                            </p:childTnLst>
                          </p:cTn>
                        </p:par>
                        <p:par>
                          <p:cTn id="1197" nodeType="withEffect" fill="hold">
                            <p:stCondLst>
                              <p:cond delay="2500"/>
                            </p:stCondLst>
                            <p:childTnLst>
                              <p:par>
                                <p:cTn id="1198" nodeType="afterEffect" fill="hold" presetClass="entr" presetID="14" presetSubtype="10">
                                  <p:childTnLst>
                                    <p:set>
                                      <p:cBhvr>
                                        <p:cTn id="1199" dur="1" fill="hold">
                                          <p:stCondLst>
                                            <p:cond delay="0"/>
                                          </p:stCondLst>
                                        </p:cTn>
                                        <p:tgtEl>
                                          <p:spTgt spid="2480"/>
                                        </p:tgtEl>
                                        <p:attrNameLst>
                                          <p:attrName>style.visibility</p:attrName>
                                        </p:attrNameLst>
                                      </p:cBhvr>
                                      <p:to>
                                        <p:strVal val="visible"/>
                                      </p:to>
                                    </p:set>
                                    <p:animEffect filter="dissolve" transition="in">
                                      <p:cBhvr additive="repl">
                                        <p:cTn id="1200" dur="500"/>
                                        <p:tgtEl>
                                          <p:spTgt spid="2480"/>
                                        </p:tgtEl>
                                      </p:cBhvr>
                                    </p:animEffect>
                                  </p:childTnLst>
                                </p:cTn>
                              </p:par>
                            </p:childTnLst>
                          </p:cTn>
                        </p:par>
                        <p:par>
                          <p:cTn id="1201" nodeType="withEffect" fill="hold">
                            <p:stCondLst>
                              <p:cond delay="3000"/>
                            </p:stCondLst>
                            <p:childTnLst>
                              <p:par>
                                <p:cTn id="1202" nodeType="afterEffect" fill="hold" presetClass="entr" presetID="16" presetSubtype="21">
                                  <p:childTnLst>
                                    <p:set>
                                      <p:cBhvr>
                                        <p:cTn id="1203" dur="1" fill="hold">
                                          <p:stCondLst>
                                            <p:cond delay="0"/>
                                          </p:stCondLst>
                                        </p:cTn>
                                        <p:tgtEl>
                                          <p:spTgt spid="2491"/>
                                        </p:tgtEl>
                                        <p:attrNameLst>
                                          <p:attrName>style.visibility</p:attrName>
                                        </p:attrNameLst>
                                      </p:cBhvr>
                                      <p:to>
                                        <p:strVal val="visible"/>
                                      </p:to>
                                    </p:set>
                                    <p:animEffect filter="dissolve" transition="in">
                                      <p:cBhvr additive="repl">
                                        <p:cTn id="1204" dur="500"/>
                                        <p:tgtEl>
                                          <p:spTgt spid="2491"/>
                                        </p:tgtEl>
                                      </p:cBhvr>
                                    </p:animEffect>
                                  </p:childTnLst>
                                </p:cTn>
                              </p:par>
                            </p:childTnLst>
                          </p:cTn>
                        </p:par>
                        <p:par>
                          <p:cTn id="1205" nodeType="withEffect" fill="hold">
                            <p:stCondLst>
                              <p:cond delay="3500"/>
                            </p:stCondLst>
                            <p:childTnLst>
                              <p:par>
                                <p:cTn id="1206" nodeType="afterEffect" fill="hold" presetClass="entr" presetID="30">
                                  <p:childTnLst>
                                    <p:set>
                                      <p:cBhvr>
                                        <p:cTn id="1207" dur="1" fill="hold">
                                          <p:stCondLst>
                                            <p:cond delay="0"/>
                                          </p:stCondLst>
                                        </p:cTn>
                                        <p:tgtEl>
                                          <p:spTgt spid="2490"/>
                                        </p:tgtEl>
                                        <p:attrNameLst>
                                          <p:attrName>style.visibility</p:attrName>
                                        </p:attrNameLst>
                                      </p:cBhvr>
                                      <p:to>
                                        <p:strVal val="visible"/>
                                      </p:to>
                                    </p:set>
                                    <p:animEffect filter="dissolve" transition="in">
                                      <p:cBhvr additive="repl">
                                        <p:cTn id="1208" dur="800"/>
                                        <p:tgtEl>
                                          <p:spTgt spid="2490"/>
                                        </p:tgtEl>
                                      </p:cBhvr>
                                    </p:animEffect>
                                    <p:anim calcmode="lin" valueType="num">
                                      <p:cBhvr additive="repl">
                                        <p:cTn id="1209" dur="800" fill="hold"/>
                                        <p:tgtEl>
                                          <p:spTgt spid="2490"/>
                                        </p:tgtEl>
                                        <p:attrNameLst>
                                          <p:attrName>r</p:attrName>
                                        </p:attrNameLst>
                                      </p:cBhvr>
                                      <p:tavLst>
                                        <p:tav tm="0">
                                          <p:val>
                                            <p:strVal val="-90"/>
                                          </p:val>
                                        </p:tav>
                                        <p:tav tm="100000">
                                          <p:val>
                                            <p:strVal val="0"/>
                                          </p:val>
                                        </p:tav>
                                      </p:tavLst>
                                    </p:anim>
                                    <p:anim calcmode="lin" valueType="num">
                                      <p:cBhvr additive="repl">
                                        <p:cTn id="1210" dur="800" fill="hold"/>
                                        <p:tgtEl>
                                          <p:spTgt spid="2490"/>
                                        </p:tgtEl>
                                        <p:attrNameLst>
                                          <p:attrName>ppt_x</p:attrName>
                                        </p:attrNameLst>
                                      </p:cBhvr>
                                      <p:tavLst>
                                        <p:tav tm="0">
                                          <p:val>
                                            <p:strVal val="#ppt_x+0.4"/>
                                          </p:val>
                                        </p:tav>
                                        <p:tav tm="100000">
                                          <p:val>
                                            <p:strVal val="#ppt_x-0.05"/>
                                          </p:val>
                                        </p:tav>
                                      </p:tavLst>
                                    </p:anim>
                                    <p:anim calcmode="lin" valueType="num">
                                      <p:cBhvr additive="repl">
                                        <p:cTn id="1211" dur="800" fill="hold"/>
                                        <p:tgtEl>
                                          <p:spTgt spid="2490"/>
                                        </p:tgtEl>
                                        <p:attrNameLst>
                                          <p:attrName>ppt_y</p:attrName>
                                        </p:attrNameLst>
                                      </p:cBhvr>
                                      <p:tavLst>
                                        <p:tav tm="0">
                                          <p:val>
                                            <p:strVal val="#ppt_y-0.4"/>
                                          </p:val>
                                        </p:tav>
                                        <p:tav tm="100000">
                                          <p:val>
                                            <p:strVal val="#ppt_y+0.1"/>
                                          </p:val>
                                        </p:tav>
                                      </p:tavLst>
                                    </p:anim>
                                    <p:anim calcmode="lin" valueType="num">
                                      <p:cBhvr additive="repl">
                                        <p:cTn id="1212" dur="200" fill="hold">
                                          <p:stCondLst>
                                            <p:cond delay="800"/>
                                          </p:stCondLst>
                                        </p:cTn>
                                        <p:tgtEl>
                                          <p:spTgt spid="2490"/>
                                        </p:tgtEl>
                                        <p:attrNameLst>
                                          <p:attrName>ppt_x</p:attrName>
                                        </p:attrNameLst>
                                      </p:cBhvr>
                                      <p:tavLst>
                                        <p:tav tm="0">
                                          <p:val>
                                            <p:strVal val="#ppt_x-0.05"/>
                                          </p:val>
                                        </p:tav>
                                        <p:tav tm="100000">
                                          <p:val>
                                            <p:strVal val="#ppt_x"/>
                                          </p:val>
                                        </p:tav>
                                      </p:tavLst>
                                    </p:anim>
                                    <p:anim calcmode="lin" valueType="num">
                                      <p:cBhvr additive="repl">
                                        <p:cTn id="1213" dur="200" fill="hold">
                                          <p:stCondLst>
                                            <p:cond delay="800"/>
                                          </p:stCondLst>
                                        </p:cTn>
                                        <p:tgtEl>
                                          <p:spTgt spid="2490"/>
                                        </p:tgtEl>
                                        <p:attrNameLst>
                                          <p:attrName>ppt_y</p:attrName>
                                        </p:attrNameLst>
                                      </p:cBhvr>
                                      <p:tavLst>
                                        <p:tav tm="0">
                                          <p:val>
                                            <p:strVal val="#ppt_y+0.1"/>
                                          </p:val>
                                        </p:tav>
                                        <p:tav tm="100000">
                                          <p:val>
                                            <p:strVal val="#ppt_y"/>
                                          </p:val>
                                        </p:tav>
                                      </p:tavLst>
                                    </p:anim>
                                  </p:childTnLst>
                                </p:cTn>
                              </p:par>
                            </p:childTnLst>
                          </p:cTn>
                        </p:par>
                      </p:childTnLst>
                    </p:cTn>
                  </p:par>
                  <p:par>
                    <p:cTn id="1214" nodeType="clickEffect" fill="hold">
                      <p:stCondLst>
                        <p:cond delay="indefinite"/>
                      </p:stCondLst>
                      <p:childTnLst>
                        <p:par>
                          <p:cTn id="1215" nodeType="withEffect" fill="hold">
                            <p:stCondLst>
                              <p:cond delay="indefinite"/>
                            </p:stCondLst>
                          </p:cTn>
                        </p:par>
                        <p:par>
                          <p:cTn id="1216" nodeType="afterEffect" fill="hold">
                            <p:stCondLst>
                              <p:cond delay="0"/>
                            </p:stCondLst>
                            <p:childTnLst>
                              <p:par>
                                <p:cTn id="1217" nodeType="clickEffect" fill="hold" presetClass="entr" presetID="21" presetSubtype="1">
                                  <p:childTnLst>
                                    <p:set>
                                      <p:cBhvr>
                                        <p:cTn id="1218" dur="1" fill="hold">
                                          <p:stCondLst>
                                            <p:cond delay="0"/>
                                          </p:stCondLst>
                                        </p:cTn>
                                        <p:tgtEl>
                                          <p:spTgt spid="2498"/>
                                        </p:tgtEl>
                                        <p:attrNameLst>
                                          <p:attrName>style.visibility</p:attrName>
                                        </p:attrNameLst>
                                      </p:cBhvr>
                                      <p:to>
                                        <p:strVal val="visible"/>
                                      </p:to>
                                    </p:set>
                                    <p:animEffect filter="wheel(1)" transition="in">
                                      <p:cBhvr additive="repl">
                                        <p:cTn id="1219" dur="2000"/>
                                        <p:tgtEl>
                                          <p:spTgt spid="2498"/>
                                        </p:tgtEl>
                                      </p:cBhvr>
                                    </p:animEffect>
                                  </p:childTnLst>
                                </p:cTn>
                              </p:par>
                            </p:childTnLst>
                          </p:cTn>
                        </p:par>
                        <p:par>
                          <p:cTn id="1220" nodeType="withEffect" fill="hold">
                            <p:stCondLst>
                              <p:cond delay="2000"/>
                            </p:stCondLst>
                            <p:childTnLst>
                              <p:par>
                                <p:cTn id="1221" nodeType="afterEffect" fill="hold" presetClass="entr" presetID="9">
                                  <p:childTnLst>
                                    <p:set>
                                      <p:cBhvr>
                                        <p:cTn id="1222" dur="1" fill="hold">
                                          <p:stCondLst>
                                            <p:cond delay="0"/>
                                          </p:stCondLst>
                                        </p:cTn>
                                        <p:tgtEl>
                                          <p:spTgt spid="2477"/>
                                        </p:tgtEl>
                                        <p:attrNameLst>
                                          <p:attrName>style.visibility</p:attrName>
                                        </p:attrNameLst>
                                      </p:cBhvr>
                                      <p:to>
                                        <p:strVal val="visible"/>
                                      </p:to>
                                    </p:set>
                                    <p:animEffect filter="dissolve" transition="in">
                                      <p:cBhvr additive="repl">
                                        <p:cTn id="1223" dur="500"/>
                                        <p:tgtEl>
                                          <p:spTgt spid="2477"/>
                                        </p:tgtEl>
                                      </p:cBhvr>
                                    </p:animEffect>
                                  </p:childTnLst>
                                </p:cTn>
                              </p:par>
                            </p:childTnLst>
                          </p:cTn>
                        </p:par>
                        <p:par>
                          <p:cTn id="1224" nodeType="withEffect" fill="hold">
                            <p:stCondLst>
                              <p:cond delay="2500"/>
                            </p:stCondLst>
                            <p:childTnLst>
                              <p:par>
                                <p:cTn id="1225" nodeType="afterEffect" fill="hold" presetClass="entr" presetID="14" presetSubtype="10">
                                  <p:childTnLst>
                                    <p:set>
                                      <p:cBhvr>
                                        <p:cTn id="1226" dur="1" fill="hold">
                                          <p:stCondLst>
                                            <p:cond delay="0"/>
                                          </p:stCondLst>
                                        </p:cTn>
                                        <p:tgtEl>
                                          <p:spTgt spid="2478"/>
                                        </p:tgtEl>
                                        <p:attrNameLst>
                                          <p:attrName>style.visibility</p:attrName>
                                        </p:attrNameLst>
                                      </p:cBhvr>
                                      <p:to>
                                        <p:strVal val="visible"/>
                                      </p:to>
                                    </p:set>
                                    <p:animEffect filter="dissolve" transition="in">
                                      <p:cBhvr additive="repl">
                                        <p:cTn id="1227" dur="500"/>
                                        <p:tgtEl>
                                          <p:spTgt spid="2478"/>
                                        </p:tgtEl>
                                      </p:cBhvr>
                                    </p:animEffect>
                                  </p:childTnLst>
                                </p:cTn>
                              </p:par>
                            </p:childTnLst>
                          </p:cTn>
                        </p:par>
                        <p:par>
                          <p:cTn id="1228" nodeType="withEffect" fill="hold">
                            <p:stCondLst>
                              <p:cond delay="3000"/>
                            </p:stCondLst>
                            <p:childTnLst>
                              <p:par>
                                <p:cTn id="1229" nodeType="afterEffect" fill="hold" presetClass="entr" presetID="16" presetSubtype="21">
                                  <p:childTnLst>
                                    <p:set>
                                      <p:cBhvr>
                                        <p:cTn id="1230" dur="1" fill="hold">
                                          <p:stCondLst>
                                            <p:cond delay="0"/>
                                          </p:stCondLst>
                                        </p:cTn>
                                        <p:tgtEl>
                                          <p:spTgt spid="2497"/>
                                        </p:tgtEl>
                                        <p:attrNameLst>
                                          <p:attrName>style.visibility</p:attrName>
                                        </p:attrNameLst>
                                      </p:cBhvr>
                                      <p:to>
                                        <p:strVal val="visible"/>
                                      </p:to>
                                    </p:set>
                                    <p:animEffect filter="dissolve" transition="in">
                                      <p:cBhvr additive="repl">
                                        <p:cTn id="1231" dur="500"/>
                                        <p:tgtEl>
                                          <p:spTgt spid="24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04" name="Group 1"/>
          <p:cNvGrpSpPr/>
          <p:nvPr/>
        </p:nvGrpSpPr>
        <p:grpSpPr>
          <a:xfrm>
            <a:off x="176760" y="425160"/>
            <a:ext cx="857880" cy="658800"/>
            <a:chOff x="176760" y="425160"/>
            <a:chExt cx="857880" cy="658800"/>
          </a:xfrm>
        </p:grpSpPr>
        <p:grpSp>
          <p:nvGrpSpPr>
            <p:cNvPr id="2505" name="Group 2"/>
            <p:cNvGrpSpPr/>
            <p:nvPr/>
          </p:nvGrpSpPr>
          <p:grpSpPr>
            <a:xfrm>
              <a:off x="270360" y="425160"/>
              <a:ext cx="659160" cy="658800"/>
              <a:chOff x="270360" y="425160"/>
              <a:chExt cx="659160" cy="658800"/>
            </a:xfrm>
          </p:grpSpPr>
          <p:sp>
            <p:nvSpPr>
              <p:cNvPr id="2506" name="CustomShape 3"/>
              <p:cNvSpPr/>
              <p:nvPr/>
            </p:nvSpPr>
            <p:spPr>
              <a:xfrm>
                <a:off x="306000" y="460440"/>
                <a:ext cx="587880" cy="5878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507" name="Group 4"/>
              <p:cNvGrpSpPr/>
              <p:nvPr/>
            </p:nvGrpSpPr>
            <p:grpSpPr>
              <a:xfrm>
                <a:off x="270360" y="425160"/>
                <a:ext cx="659160" cy="658800"/>
                <a:chOff x="270360" y="425160"/>
                <a:chExt cx="659160" cy="658800"/>
              </a:xfrm>
            </p:grpSpPr>
            <p:sp>
              <p:nvSpPr>
                <p:cNvPr id="2508" name="CustomShape 5"/>
                <p:cNvSpPr/>
                <p:nvPr/>
              </p:nvSpPr>
              <p:spPr>
                <a:xfrm>
                  <a:off x="275040" y="430560"/>
                  <a:ext cx="649440" cy="64944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509" name="Group 6"/>
                <p:cNvGrpSpPr/>
                <p:nvPr/>
              </p:nvGrpSpPr>
              <p:grpSpPr>
                <a:xfrm>
                  <a:off x="270360" y="425160"/>
                  <a:ext cx="659160" cy="658800"/>
                  <a:chOff x="270360" y="425160"/>
                  <a:chExt cx="659160" cy="658800"/>
                </a:xfrm>
              </p:grpSpPr>
              <p:sp>
                <p:nvSpPr>
                  <p:cNvPr id="2510" name="CustomShape 7"/>
                  <p:cNvSpPr/>
                  <p:nvPr/>
                </p:nvSpPr>
                <p:spPr>
                  <a:xfrm>
                    <a:off x="47124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1" name="CustomShape 8"/>
                  <p:cNvSpPr/>
                  <p:nvPr/>
                </p:nvSpPr>
                <p:spPr>
                  <a:xfrm>
                    <a:off x="596520" y="425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2" name="CustomShape 9"/>
                  <p:cNvSpPr/>
                  <p:nvPr/>
                </p:nvSpPr>
                <p:spPr>
                  <a:xfrm>
                    <a:off x="72288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3" name="CustomShape 10"/>
                  <p:cNvSpPr/>
                  <p:nvPr/>
                </p:nvSpPr>
                <p:spPr>
                  <a:xfrm>
                    <a:off x="824760" y="520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4" name="CustomShape 11"/>
                  <p:cNvSpPr/>
                  <p:nvPr/>
                </p:nvSpPr>
                <p:spPr>
                  <a:xfrm>
                    <a:off x="366480" y="520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5" name="CustomShape 12"/>
                  <p:cNvSpPr/>
                  <p:nvPr/>
                </p:nvSpPr>
                <p:spPr>
                  <a:xfrm>
                    <a:off x="29520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6" name="CustomShape 13"/>
                  <p:cNvSpPr/>
                  <p:nvPr/>
                </p:nvSpPr>
                <p:spPr>
                  <a:xfrm>
                    <a:off x="89676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7" name="CustomShape 14"/>
                  <p:cNvSpPr/>
                  <p:nvPr/>
                </p:nvSpPr>
                <p:spPr>
                  <a:xfrm>
                    <a:off x="92124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8" name="CustomShape 15"/>
                  <p:cNvSpPr/>
                  <p:nvPr/>
                </p:nvSpPr>
                <p:spPr>
                  <a:xfrm>
                    <a:off x="27036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19" name="CustomShape 16"/>
                  <p:cNvSpPr/>
                  <p:nvPr/>
                </p:nvSpPr>
                <p:spPr>
                  <a:xfrm>
                    <a:off x="297360" y="8812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0" name="CustomShape 17"/>
                  <p:cNvSpPr/>
                  <p:nvPr/>
                </p:nvSpPr>
                <p:spPr>
                  <a:xfrm>
                    <a:off x="893880" y="87804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1" name="CustomShape 18"/>
                  <p:cNvSpPr/>
                  <p:nvPr/>
                </p:nvSpPr>
                <p:spPr>
                  <a:xfrm>
                    <a:off x="826200" y="9813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2" name="CustomShape 19"/>
                  <p:cNvSpPr/>
                  <p:nvPr/>
                </p:nvSpPr>
                <p:spPr>
                  <a:xfrm>
                    <a:off x="366480" y="981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3" name="CustomShape 20"/>
                  <p:cNvSpPr/>
                  <p:nvPr/>
                </p:nvSpPr>
                <p:spPr>
                  <a:xfrm>
                    <a:off x="47124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4" name="CustomShape 21"/>
                  <p:cNvSpPr/>
                  <p:nvPr/>
                </p:nvSpPr>
                <p:spPr>
                  <a:xfrm>
                    <a:off x="72288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5" name="CustomShape 22"/>
                  <p:cNvSpPr/>
                  <p:nvPr/>
                </p:nvSpPr>
                <p:spPr>
                  <a:xfrm>
                    <a:off x="596520" y="10756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6" name="CustomShape 23"/>
                  <p:cNvSpPr/>
                  <p:nvPr/>
                </p:nvSpPr>
                <p:spPr>
                  <a:xfrm>
                    <a:off x="543600" y="639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7" name="CustomShape 24"/>
                  <p:cNvSpPr/>
                  <p:nvPr/>
                </p:nvSpPr>
                <p:spPr>
                  <a:xfrm>
                    <a:off x="375480" y="601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8" name="CustomShape 25"/>
                  <p:cNvSpPr/>
                  <p:nvPr/>
                </p:nvSpPr>
                <p:spPr>
                  <a:xfrm>
                    <a:off x="743760" y="628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29" name="CustomShape 26"/>
                  <p:cNvSpPr/>
                  <p:nvPr/>
                </p:nvSpPr>
                <p:spPr>
                  <a:xfrm>
                    <a:off x="660240" y="501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30" name="CustomShape 27"/>
                  <p:cNvSpPr/>
                  <p:nvPr/>
                </p:nvSpPr>
                <p:spPr>
                  <a:xfrm>
                    <a:off x="401040" y="9115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31" name="CustomShape 28"/>
                  <p:cNvSpPr/>
                  <p:nvPr/>
                </p:nvSpPr>
                <p:spPr>
                  <a:xfrm>
                    <a:off x="493200" y="7423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32" name="CustomShape 29"/>
                  <p:cNvSpPr/>
                  <p:nvPr/>
                </p:nvSpPr>
                <p:spPr>
                  <a:xfrm>
                    <a:off x="651240" y="1013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33" name="CustomShape 30"/>
                  <p:cNvSpPr/>
                  <p:nvPr/>
                </p:nvSpPr>
                <p:spPr>
                  <a:xfrm>
                    <a:off x="836640" y="7387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534"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35"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36"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37"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38"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39"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0"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1"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2"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3"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4"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5"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6"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7"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8"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49"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0"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1"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2"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3"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4"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5"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6"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7"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8"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59"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0"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1"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2"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3"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4"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5"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6"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7"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8"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569"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570" name="CustomShape 67"/>
            <p:cNvSpPr/>
            <p:nvPr/>
          </p:nvSpPr>
          <p:spPr>
            <a:xfrm>
              <a:off x="421560" y="572760"/>
              <a:ext cx="367920" cy="3628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2571" name="CustomShape 68"/>
            <p:cNvSpPr/>
            <p:nvPr/>
          </p:nvSpPr>
          <p:spPr>
            <a:xfrm rot="20704800">
              <a:off x="182520" y="707400"/>
              <a:ext cx="845640" cy="157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572" name="CustomShape 69"/>
          <p:cNvSpPr/>
          <p:nvPr/>
        </p:nvSpPr>
        <p:spPr>
          <a:xfrm>
            <a:off x="1041840" y="517320"/>
            <a:ext cx="5509800" cy="50148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多态与面向对象设计原则之间的部分联系</a:t>
            </a:r>
            <a:endParaRPr b="0" lang="en-US" sz="1800" spc="-1" strike="noStrike">
              <a:latin typeface="Arial"/>
            </a:endParaRPr>
          </a:p>
        </p:txBody>
      </p:sp>
      <p:sp>
        <p:nvSpPr>
          <p:cNvPr id="2573" name="CustomShape 70"/>
          <p:cNvSpPr/>
          <p:nvPr/>
        </p:nvSpPr>
        <p:spPr>
          <a:xfrm>
            <a:off x="1072080" y="2659320"/>
            <a:ext cx="1447200" cy="1377360"/>
          </a:xfrm>
          <a:custGeom>
            <a:avLst/>
            <a:gdLst/>
            <a:ahLst/>
            <a:rect l="l" t="t"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ffffff">
              <a:alpha val="51000"/>
            </a:srgbClr>
          </a:solidFill>
          <a:ln w="9360">
            <a:noFill/>
          </a:ln>
        </p:spPr>
        <p:style>
          <a:lnRef idx="0"/>
          <a:fillRef idx="0"/>
          <a:effectRef idx="0"/>
          <a:fontRef idx="minor"/>
        </p:style>
      </p:sp>
      <p:sp>
        <p:nvSpPr>
          <p:cNvPr id="2574" name="CustomShape 71"/>
          <p:cNvSpPr/>
          <p:nvPr/>
        </p:nvSpPr>
        <p:spPr>
          <a:xfrm>
            <a:off x="5022360" y="1376280"/>
            <a:ext cx="1385280" cy="1215360"/>
          </a:xfrm>
          <a:custGeom>
            <a:avLst/>
            <a:gdLst/>
            <a:ahLst/>
            <a:rect l="l" t="t"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ffffff">
              <a:alpha val="51000"/>
            </a:srgbClr>
          </a:solidFill>
          <a:ln w="9360">
            <a:noFill/>
          </a:ln>
        </p:spPr>
        <p:style>
          <a:lnRef idx="0"/>
          <a:fillRef idx="0"/>
          <a:effectRef idx="0"/>
          <a:fontRef idx="minor"/>
        </p:style>
      </p:sp>
      <p:sp>
        <p:nvSpPr>
          <p:cNvPr id="2575" name="CustomShape 72"/>
          <p:cNvSpPr/>
          <p:nvPr/>
        </p:nvSpPr>
        <p:spPr>
          <a:xfrm>
            <a:off x="971640" y="1411200"/>
            <a:ext cx="1658160" cy="1038960"/>
          </a:xfrm>
          <a:custGeom>
            <a:avLst/>
            <a:gdLst/>
            <a:ahLst/>
            <a:rect l="l" t="t"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ffffff">
              <a:alpha val="51000"/>
            </a:srgbClr>
          </a:solidFill>
          <a:ln w="9360">
            <a:noFill/>
          </a:ln>
        </p:spPr>
        <p:style>
          <a:lnRef idx="0"/>
          <a:fillRef idx="0"/>
          <a:effectRef idx="0"/>
          <a:fontRef idx="minor"/>
        </p:style>
      </p:sp>
      <p:sp>
        <p:nvSpPr>
          <p:cNvPr id="2576" name="CustomShape 73"/>
          <p:cNvSpPr/>
          <p:nvPr/>
        </p:nvSpPr>
        <p:spPr>
          <a:xfrm>
            <a:off x="2681280" y="1524960"/>
            <a:ext cx="2178360" cy="1040760"/>
          </a:xfrm>
          <a:prstGeom prst="rect">
            <a:avLst/>
          </a:prstGeom>
          <a:noFill/>
          <a:ln w="9360">
            <a:noFill/>
          </a:ln>
        </p:spPr>
        <p:style>
          <a:lnRef idx="0"/>
          <a:fillRef idx="0"/>
          <a:effectRef idx="0"/>
          <a:fontRef idx="minor"/>
        </p:style>
        <p:txBody>
          <a:bodyPr lIns="90000" rIns="90000" tIns="45000" bIns="45000"/>
          <a:p>
            <a:pPr>
              <a:lnSpc>
                <a:spcPct val="100000"/>
              </a:lnSpc>
            </a:pPr>
            <a:r>
              <a:rPr b="1" lang="en-US" sz="1300" spc="-1" strike="noStrike">
                <a:solidFill>
                  <a:srgbClr val="0066b3"/>
                </a:solidFill>
                <a:latin typeface="文泉驿微米黑"/>
                <a:ea typeface="文泉驿微米黑"/>
              </a:rPr>
              <a:t>开放封闭原则</a:t>
            </a:r>
            <a:endParaRPr b="0" lang="en-US" sz="1300" spc="-1" strike="noStrike">
              <a:latin typeface="Arial"/>
            </a:endParaRPr>
          </a:p>
          <a:p>
            <a:pPr>
              <a:lnSpc>
                <a:spcPct val="100000"/>
              </a:lnSpc>
            </a:pPr>
            <a:r>
              <a:rPr b="1" lang="en-US" sz="1000" spc="-1" strike="noStrike">
                <a:solidFill>
                  <a:srgbClr val="0066b3"/>
                </a:solidFill>
                <a:latin typeface="文泉驿微米黑"/>
                <a:ea typeface="文泉驿微米黑"/>
              </a:rPr>
              <a:t>o</a:t>
            </a:r>
            <a:r>
              <a:rPr b="1" lang="en-US" sz="1000" spc="-1" strike="noStrike">
                <a:solidFill>
                  <a:srgbClr val="0066b3"/>
                </a:solidFill>
                <a:latin typeface="Microsoft YaHei;SF Pro Display"/>
                <a:ea typeface="Arial"/>
              </a:rPr>
              <a:t>pen-Closed Principle, OCP</a:t>
            </a:r>
            <a:endParaRPr b="0" lang="en-US" sz="1000" spc="-1" strike="noStrike">
              <a:latin typeface="Arial"/>
            </a:endParaRPr>
          </a:p>
          <a:p>
            <a:pPr>
              <a:lnSpc>
                <a:spcPct val="100000"/>
              </a:lnSpc>
            </a:pPr>
            <a:br/>
            <a:r>
              <a:rPr b="1" lang="en-US" sz="1050" spc="-1" strike="noStrike">
                <a:solidFill>
                  <a:srgbClr val="000000"/>
                </a:solidFill>
                <a:latin typeface="文泉驿微米黑"/>
                <a:ea typeface="文泉驿微米黑"/>
              </a:rPr>
              <a:t>程序</a:t>
            </a:r>
            <a:r>
              <a:rPr b="1" lang="en-US" sz="1050" spc="-1" strike="noStrike">
                <a:solidFill>
                  <a:srgbClr val="000000"/>
                </a:solidFill>
                <a:latin typeface="Calibri"/>
                <a:ea typeface="文泉驿微米黑"/>
              </a:rPr>
              <a:t>应当对扩展开放，对修改关闭。即软件实体应尽量在不修改原有代码的情况下进行扩展。</a:t>
            </a:r>
            <a:endParaRPr b="0" lang="en-US" sz="1050" spc="-1" strike="noStrike">
              <a:latin typeface="Arial"/>
            </a:endParaRPr>
          </a:p>
        </p:txBody>
      </p:sp>
      <p:sp>
        <p:nvSpPr>
          <p:cNvPr id="2577" name="CustomShape 74"/>
          <p:cNvSpPr/>
          <p:nvPr/>
        </p:nvSpPr>
        <p:spPr>
          <a:xfrm>
            <a:off x="6408000" y="1512000"/>
            <a:ext cx="2396160" cy="881640"/>
          </a:xfrm>
          <a:prstGeom prst="rect">
            <a:avLst/>
          </a:prstGeom>
          <a:noFill/>
          <a:ln w="9360">
            <a:noFill/>
          </a:ln>
        </p:spPr>
        <p:style>
          <a:lnRef idx="0"/>
          <a:fillRef idx="0"/>
          <a:effectRef idx="0"/>
          <a:fontRef idx="minor"/>
        </p:style>
        <p:txBody>
          <a:bodyPr lIns="90000" rIns="90000" tIns="45000" bIns="45000"/>
          <a:p>
            <a:pPr>
              <a:lnSpc>
                <a:spcPct val="100000"/>
              </a:lnSpc>
            </a:pPr>
            <a:r>
              <a:rPr b="0" lang="en-US" sz="1300" spc="-1" strike="noStrike">
                <a:solidFill>
                  <a:srgbClr val="1b75bc"/>
                </a:solidFill>
                <a:latin typeface="文泉驿微米黑"/>
                <a:ea typeface="文泉驿微米黑"/>
              </a:rPr>
              <a:t>依赖倒置原则</a:t>
            </a:r>
            <a:endParaRPr b="0" lang="en-US" sz="1300" spc="-1" strike="noStrike">
              <a:latin typeface="Arial"/>
            </a:endParaRPr>
          </a:p>
          <a:p>
            <a:pPr>
              <a:lnSpc>
                <a:spcPct val="100000"/>
              </a:lnSpc>
            </a:pPr>
            <a:r>
              <a:rPr b="0" lang="en-US" sz="1000" spc="-1" strike="noStrike">
                <a:solidFill>
                  <a:srgbClr val="1b75bc"/>
                </a:solidFill>
                <a:latin typeface="文泉驿微米黑"/>
                <a:ea typeface="文泉驿微米黑"/>
              </a:rPr>
              <a:t>Dependency Inversion  Principle, DIP</a:t>
            </a:r>
            <a:endParaRPr b="0" lang="en-US" sz="1000" spc="-1" strike="noStrike">
              <a:latin typeface="Arial"/>
            </a:endParaRPr>
          </a:p>
          <a:p>
            <a:pPr>
              <a:lnSpc>
                <a:spcPct val="100000"/>
              </a:lnSpc>
            </a:pPr>
            <a:br/>
            <a:r>
              <a:rPr b="1" lang="en-US" sz="1050" spc="-1" strike="noStrike">
                <a:solidFill>
                  <a:srgbClr val="000000"/>
                </a:solidFill>
                <a:latin typeface="Calibri"/>
                <a:ea typeface="Arial"/>
              </a:rPr>
              <a:t>抽象不应该依赖于细节，细节应当依赖于抽象。</a:t>
            </a:r>
            <a:endParaRPr b="0" lang="en-US" sz="1050" spc="-1" strike="noStrike">
              <a:latin typeface="Arial"/>
            </a:endParaRPr>
          </a:p>
        </p:txBody>
      </p:sp>
      <p:sp>
        <p:nvSpPr>
          <p:cNvPr id="2578" name="CustomShape 75"/>
          <p:cNvSpPr/>
          <p:nvPr/>
        </p:nvSpPr>
        <p:spPr>
          <a:xfrm>
            <a:off x="2717280" y="2882880"/>
            <a:ext cx="4842360" cy="1681200"/>
          </a:xfrm>
          <a:prstGeom prst="rect">
            <a:avLst/>
          </a:prstGeom>
          <a:noFill/>
          <a:ln w="9360">
            <a:noFill/>
          </a:ln>
        </p:spPr>
        <p:style>
          <a:lnRef idx="0"/>
          <a:fillRef idx="0"/>
          <a:effectRef idx="0"/>
          <a:fontRef idx="minor"/>
        </p:style>
        <p:txBody>
          <a:bodyPr lIns="90000" rIns="90000" tIns="45000" bIns="45000"/>
          <a:p>
            <a:pPr>
              <a:lnSpc>
                <a:spcPct val="100000"/>
              </a:lnSpc>
            </a:pPr>
            <a:r>
              <a:rPr b="1" lang="en-US" sz="1300" spc="-1" strike="noStrike">
                <a:solidFill>
                  <a:srgbClr val="1b75bc"/>
                </a:solidFill>
                <a:latin typeface="文泉驿微米黑"/>
                <a:ea typeface="文泉驿微米黑"/>
              </a:rPr>
              <a:t>组合复用原则</a:t>
            </a:r>
            <a:endParaRPr b="0" lang="en-US" sz="1300" spc="-1" strike="noStrike">
              <a:latin typeface="Arial"/>
            </a:endParaRPr>
          </a:p>
          <a:p>
            <a:pPr>
              <a:lnSpc>
                <a:spcPct val="100000"/>
              </a:lnSpc>
            </a:pPr>
            <a:r>
              <a:rPr b="1" lang="en-US" sz="1300" spc="-1" strike="noStrike">
                <a:solidFill>
                  <a:srgbClr val="1b75bc"/>
                </a:solidFill>
                <a:latin typeface="文泉驿微米黑"/>
                <a:ea typeface="文泉驿微米黑"/>
              </a:rPr>
              <a:t>（</a:t>
            </a:r>
            <a:r>
              <a:rPr b="1" lang="en-US" sz="1300" spc="-1" strike="noStrike">
                <a:solidFill>
                  <a:srgbClr val="1b75bc"/>
                </a:solidFill>
                <a:latin typeface="文泉驿微米黑"/>
                <a:ea typeface="文泉驿微米黑"/>
              </a:rPr>
              <a:t>Composite/Aggregate Reuse Principle CARP</a:t>
            </a:r>
            <a:r>
              <a:rPr b="1" lang="en-US" sz="1300" spc="-1" strike="noStrike">
                <a:solidFill>
                  <a:srgbClr val="1b75bc"/>
                </a:solidFill>
                <a:latin typeface="文泉驿微米黑"/>
                <a:ea typeface="文泉驿微米黑"/>
              </a:rPr>
              <a:t>）</a:t>
            </a:r>
            <a:endParaRPr b="0" lang="en-US" sz="1300" spc="-1" strike="noStrike">
              <a:latin typeface="Arial"/>
            </a:endParaRPr>
          </a:p>
          <a:p>
            <a:pPr>
              <a:lnSpc>
                <a:spcPct val="100000"/>
              </a:lnSpc>
            </a:pPr>
            <a:br/>
            <a:r>
              <a:rPr b="1" lang="en-US" sz="1050" spc="-1" strike="noStrike">
                <a:solidFill>
                  <a:srgbClr val="000000"/>
                </a:solidFill>
                <a:latin typeface="文泉驿微米黑"/>
                <a:ea typeface="文泉驿微米黑"/>
              </a:rPr>
              <a:t>核心思想</a:t>
            </a:r>
            <a:r>
              <a:rPr b="1" lang="en-US" sz="1050" spc="-1" strike="noStrike">
                <a:solidFill>
                  <a:srgbClr val="000000"/>
                </a:solidFill>
                <a:latin typeface="文泉驿微米黑"/>
                <a:ea typeface="文泉驿微米黑"/>
              </a:rPr>
              <a:t>:</a:t>
            </a:r>
            <a:r>
              <a:rPr b="1" lang="en-US" sz="1050" spc="-1" strike="noStrike">
                <a:solidFill>
                  <a:srgbClr val="000000"/>
                </a:solidFill>
                <a:latin typeface="文泉驿微米黑"/>
                <a:ea typeface="文泉驿微米黑"/>
              </a:rPr>
              <a:t>尽量使用对象组合</a:t>
            </a:r>
            <a:r>
              <a:rPr b="1" lang="en-US" sz="1050" spc="-1" strike="noStrike">
                <a:solidFill>
                  <a:srgbClr val="000000"/>
                </a:solidFill>
                <a:latin typeface="文泉驿微米黑"/>
                <a:ea typeface="文泉驿微米黑"/>
              </a:rPr>
              <a:t>,</a:t>
            </a:r>
            <a:r>
              <a:rPr b="1" lang="en-US" sz="1050" spc="-1" strike="noStrike">
                <a:solidFill>
                  <a:srgbClr val="000000"/>
                </a:solidFill>
                <a:latin typeface="文泉驿微米黑"/>
                <a:ea typeface="文泉驿微米黑"/>
              </a:rPr>
              <a:t>而不是继承来达到复用的目的。</a:t>
            </a:r>
            <a:endParaRPr b="0" lang="en-US" sz="1050" spc="-1" strike="noStrike">
              <a:latin typeface="Arial"/>
            </a:endParaRPr>
          </a:p>
          <a:p>
            <a:pPr>
              <a:lnSpc>
                <a:spcPct val="100000"/>
              </a:lnSpc>
            </a:pPr>
            <a:endParaRPr b="0" lang="en-US" sz="1050" spc="-1" strike="noStrike">
              <a:latin typeface="Arial"/>
            </a:endParaRPr>
          </a:p>
          <a:p>
            <a:pPr>
              <a:lnSpc>
                <a:spcPct val="100000"/>
              </a:lnSpc>
            </a:pPr>
            <a:r>
              <a:rPr b="1" lang="en-US" sz="1300" spc="-1" strike="noStrike">
                <a:solidFill>
                  <a:srgbClr val="1b75bc"/>
                </a:solidFill>
                <a:latin typeface="文泉驿微米黑"/>
                <a:ea typeface="文泉驿微米黑"/>
              </a:rPr>
              <a:t>里氏替换原则</a:t>
            </a:r>
            <a:endParaRPr b="0" lang="en-US" sz="1300" spc="-1" strike="noStrike">
              <a:latin typeface="Arial"/>
            </a:endParaRPr>
          </a:p>
          <a:p>
            <a:pPr>
              <a:lnSpc>
                <a:spcPct val="100000"/>
              </a:lnSpc>
            </a:pPr>
            <a:r>
              <a:rPr b="1" lang="en-US" sz="1300" spc="-1" strike="noStrike">
                <a:solidFill>
                  <a:srgbClr val="1b75bc"/>
                </a:solidFill>
                <a:latin typeface="文泉驿微米黑"/>
                <a:ea typeface="文泉驿微米黑"/>
              </a:rPr>
              <a:t>（</a:t>
            </a:r>
            <a:r>
              <a:rPr b="1" lang="en-US" sz="1300" spc="-1" strike="noStrike">
                <a:solidFill>
                  <a:srgbClr val="1b75bc"/>
                </a:solidFill>
                <a:latin typeface="文泉驿微米黑"/>
                <a:ea typeface="文泉驿微米黑"/>
              </a:rPr>
              <a:t>Liskov Substitution Principle,LSP</a:t>
            </a:r>
            <a:r>
              <a:rPr b="1" lang="en-US" sz="1300" spc="-1" strike="noStrike">
                <a:solidFill>
                  <a:srgbClr val="1b75bc"/>
                </a:solidFill>
                <a:latin typeface="文泉驿微米黑"/>
                <a:ea typeface="文泉驿微米黑"/>
              </a:rPr>
              <a:t>）</a:t>
            </a:r>
            <a:endParaRPr b="0" lang="en-US" sz="1300" spc="-1" strike="noStrike">
              <a:latin typeface="Arial"/>
            </a:endParaRPr>
          </a:p>
          <a:p>
            <a:pPr>
              <a:lnSpc>
                <a:spcPct val="100000"/>
              </a:lnSpc>
            </a:pPr>
            <a:r>
              <a:rPr b="1" lang="en-US" sz="1050" spc="-1" strike="noStrike">
                <a:solidFill>
                  <a:srgbClr val="000000"/>
                </a:solidFill>
                <a:latin typeface="文泉驿微米黑"/>
                <a:ea typeface="文泉驿微米黑"/>
              </a:rPr>
              <a:t>里式替换中，子类可以实现父类的抽象方法，但不能覆盖父类的非抽象方法</a:t>
            </a:r>
            <a:r>
              <a:rPr b="1" lang="en-US" sz="1050" spc="-1" strike="noStrike">
                <a:solidFill>
                  <a:srgbClr val="000000"/>
                </a:solidFill>
                <a:latin typeface="文泉驿微米黑"/>
                <a:ea typeface="文泉驿微米黑"/>
              </a:rPr>
              <a:t>;</a:t>
            </a:r>
            <a:r>
              <a:rPr b="1" lang="en-US" sz="1050" spc="-1" strike="noStrike">
                <a:solidFill>
                  <a:srgbClr val="000000"/>
                </a:solidFill>
                <a:latin typeface="文泉驿微米黑"/>
                <a:ea typeface="文泉驿微米黑"/>
              </a:rPr>
              <a:t>子类中可以增加自己特有的方法。其原则就与多态有关联</a:t>
            </a:r>
            <a:endParaRPr b="0" lang="en-US" sz="1050" spc="-1" strike="noStrike">
              <a:latin typeface="Arial"/>
            </a:endParaRPr>
          </a:p>
        </p:txBody>
      </p:sp>
    </p:spTree>
  </p:cSld>
  <p:timing>
    <p:tnLst>
      <p:par>
        <p:cTn id="1232" dur="indefinite" restart="never" nodeType="tmRoot">
          <p:childTnLst>
            <p:seq>
              <p:cTn id="1233" dur="indefinite" nodeType="mainSeq">
                <p:childTnLst>
                  <p:par>
                    <p:cTn id="1234" fill="hold">
                      <p:stCondLst>
                        <p:cond delay="indefinite"/>
                      </p:stCondLst>
                      <p:childTnLst>
                        <p:par>
                          <p:cTn id="1235" fill="hold">
                            <p:stCondLst>
                              <p:cond delay="0"/>
                            </p:stCondLst>
                            <p:childTnLst>
                              <p:par>
                                <p:cTn id="1236" nodeType="clickEffect" fill="hold" presetClass="entr" presetID="53">
                                  <p:childTnLst>
                                    <p:set>
                                      <p:cBhvr>
                                        <p:cTn id="1237" dur="1" fill="hold">
                                          <p:stCondLst>
                                            <p:cond delay="0"/>
                                          </p:stCondLst>
                                        </p:cTn>
                                        <p:tgtEl>
                                          <p:spTgt spid="2504"/>
                                        </p:tgtEl>
                                        <p:attrNameLst>
                                          <p:attrName>style.visibility</p:attrName>
                                        </p:attrNameLst>
                                      </p:cBhvr>
                                      <p:to>
                                        <p:strVal val="visible"/>
                                      </p:to>
                                    </p:set>
                                    <p:anim calcmode="lin" valueType="num">
                                      <p:cBhvr additive="repl">
                                        <p:cTn id="1238" dur="500" fill="hold"/>
                                        <p:tgtEl>
                                          <p:spTgt spid="2504"/>
                                        </p:tgtEl>
                                        <p:attrNameLst>
                                          <p:attrName>ppt_w</p:attrName>
                                        </p:attrNameLst>
                                      </p:cBhvr>
                                      <p:tavLst>
                                        <p:tav tm="0">
                                          <p:val>
                                            <p:fltVal val="0"/>
                                          </p:val>
                                        </p:tav>
                                        <p:tav tm="100000">
                                          <p:val>
                                            <p:strVal val="#ppt_w"/>
                                          </p:val>
                                        </p:tav>
                                      </p:tavLst>
                                    </p:anim>
                                    <p:anim calcmode="lin" valueType="num">
                                      <p:cBhvr additive="repl">
                                        <p:cTn id="1239" dur="500" fill="hold"/>
                                        <p:tgtEl>
                                          <p:spTgt spid="2504"/>
                                        </p:tgtEl>
                                        <p:attrNameLst>
                                          <p:attrName>ppt_h</p:attrName>
                                        </p:attrNameLst>
                                      </p:cBhvr>
                                      <p:tavLst>
                                        <p:tav tm="0">
                                          <p:val>
                                            <p:fltVal val="0"/>
                                          </p:val>
                                        </p:tav>
                                        <p:tav tm="100000">
                                          <p:val>
                                            <p:strVal val="#ppt_h"/>
                                          </p:val>
                                        </p:tav>
                                      </p:tavLst>
                                    </p:anim>
                                    <p:animEffect filter="fade" transition="in">
                                      <p:cBhvr additive="repl">
                                        <p:cTn id="1240" dur="500"/>
                                        <p:tgtEl>
                                          <p:spTgt spid="2504"/>
                                        </p:tgtEl>
                                      </p:cBhvr>
                                    </p:animEffec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ntr" presetID="22" presetSubtype="8">
                                  <p:childTnLst>
                                    <p:set>
                                      <p:cBhvr>
                                        <p:cTn id="1244" dur="1" fill="hold">
                                          <p:stCondLst>
                                            <p:cond delay="0"/>
                                          </p:stCondLst>
                                        </p:cTn>
                                        <p:tgtEl>
                                          <p:spTgt spid="2572"/>
                                        </p:tgtEl>
                                        <p:attrNameLst>
                                          <p:attrName>style.visibility</p:attrName>
                                        </p:attrNameLst>
                                      </p:cBhvr>
                                      <p:to>
                                        <p:strVal val="visible"/>
                                      </p:to>
                                    </p:set>
                                    <p:animEffect filter="wipe(left)" transition="in">
                                      <p:cBhvr additive="repl">
                                        <p:cTn id="1245" dur="500"/>
                                        <p:tgtEl>
                                          <p:spTgt spid="2572"/>
                                        </p:tgtEl>
                                      </p:cBhvr>
                                    </p:animEffect>
                                  </p:childTnLst>
                                </p:cTn>
                              </p:par>
                            </p:childTnLst>
                          </p:cTn>
                        </p:par>
                        <p:par>
                          <p:cTn id="1246" fill="hold">
                            <p:stCondLst>
                              <p:cond delay="0"/>
                            </p:stCondLst>
                            <p:childTnLst>
                              <p:par>
                                <p:cTn id="1247" nodeType="afterEffect" fill="hold" presetClass="entr" presetID="31">
                                  <p:childTnLst>
                                    <p:set>
                                      <p:cBhvr>
                                        <p:cTn id="1248" dur="1" fill="hold">
                                          <p:stCondLst>
                                            <p:cond delay="0"/>
                                          </p:stCondLst>
                                        </p:cTn>
                                        <p:tgtEl>
                                          <p:spTgt spid="2575"/>
                                        </p:tgtEl>
                                        <p:attrNameLst>
                                          <p:attrName>style.visibility</p:attrName>
                                        </p:attrNameLst>
                                      </p:cBhvr>
                                      <p:to>
                                        <p:strVal val="visible"/>
                                      </p:to>
                                    </p:set>
                                    <p:anim calcmode="lin" valueType="num">
                                      <p:cBhvr additive="repl">
                                        <p:cTn id="1249" dur="1000" fill="hold"/>
                                        <p:tgtEl>
                                          <p:spTgt spid="2575"/>
                                        </p:tgtEl>
                                        <p:attrNameLst>
                                          <p:attrName>ppt_w</p:attrName>
                                        </p:attrNameLst>
                                      </p:cBhvr>
                                      <p:tavLst>
                                        <p:tav tm="0">
                                          <p:val>
                                            <p:fltVal val="0"/>
                                          </p:val>
                                        </p:tav>
                                        <p:tav tm="100000">
                                          <p:val>
                                            <p:strVal val="#ppt_w"/>
                                          </p:val>
                                        </p:tav>
                                      </p:tavLst>
                                    </p:anim>
                                    <p:anim calcmode="lin" valueType="num">
                                      <p:cBhvr additive="repl">
                                        <p:cTn id="1250" dur="1000" fill="hold"/>
                                        <p:tgtEl>
                                          <p:spTgt spid="2575"/>
                                        </p:tgtEl>
                                        <p:attrNameLst>
                                          <p:attrName>ppt_h</p:attrName>
                                        </p:attrNameLst>
                                      </p:cBhvr>
                                      <p:tavLst>
                                        <p:tav tm="0">
                                          <p:val>
                                            <p:fltVal val="0"/>
                                          </p:val>
                                        </p:tav>
                                        <p:tav tm="100000">
                                          <p:val>
                                            <p:strVal val="#ppt_h"/>
                                          </p:val>
                                        </p:tav>
                                      </p:tavLst>
                                    </p:anim>
                                    <p:anim calcmode="lin" valueType="num">
                                      <p:cBhvr additive="repl">
                                        <p:cTn id="1251" dur="1000" fill="hold"/>
                                        <p:tgtEl>
                                          <p:spTgt spid="2575"/>
                                        </p:tgtEl>
                                        <p:attrNameLst>
                                          <p:attrName>r</p:attrName>
                                        </p:attrNameLst>
                                      </p:cBhvr>
                                      <p:tavLst>
                                        <p:tav tm="0">
                                          <p:val>
                                            <p:strVal val="90"/>
                                          </p:val>
                                        </p:tav>
                                        <p:tav tm="100000">
                                          <p:val>
                                            <p:strVal val="0"/>
                                          </p:val>
                                        </p:tav>
                                      </p:tavLst>
                                    </p:anim>
                                    <p:animEffect filter="fade" transition="in">
                                      <p:cBhvr additive="repl">
                                        <p:cTn id="1252" dur="1000"/>
                                        <p:tgtEl>
                                          <p:spTgt spid="2575"/>
                                        </p:tgtEl>
                                      </p:cBhvr>
                                    </p:animEffect>
                                  </p:childTnLst>
                                </p:cTn>
                              </p:par>
                              <p:par>
                                <p:cTn id="1253" nodeType="withEffect" fill="hold" presetClass="entr" presetID="31">
                                  <p:childTnLst>
                                    <p:set>
                                      <p:cBhvr>
                                        <p:cTn id="1254" dur="1" fill="hold">
                                          <p:stCondLst>
                                            <p:cond delay="0"/>
                                          </p:stCondLst>
                                        </p:cTn>
                                        <p:tgtEl>
                                          <p:spTgt spid="2573"/>
                                        </p:tgtEl>
                                        <p:attrNameLst>
                                          <p:attrName>style.visibility</p:attrName>
                                        </p:attrNameLst>
                                      </p:cBhvr>
                                      <p:to>
                                        <p:strVal val="visible"/>
                                      </p:to>
                                    </p:set>
                                    <p:anim calcmode="lin" valueType="num">
                                      <p:cBhvr additive="repl">
                                        <p:cTn id="1255" dur="1000" fill="hold"/>
                                        <p:tgtEl>
                                          <p:spTgt spid="2573"/>
                                        </p:tgtEl>
                                        <p:attrNameLst>
                                          <p:attrName>ppt_w</p:attrName>
                                        </p:attrNameLst>
                                      </p:cBhvr>
                                      <p:tavLst>
                                        <p:tav tm="0">
                                          <p:val>
                                            <p:fltVal val="0"/>
                                          </p:val>
                                        </p:tav>
                                        <p:tav tm="100000">
                                          <p:val>
                                            <p:strVal val="#ppt_w"/>
                                          </p:val>
                                        </p:tav>
                                      </p:tavLst>
                                    </p:anim>
                                    <p:anim calcmode="lin" valueType="num">
                                      <p:cBhvr additive="repl">
                                        <p:cTn id="1256" dur="1000" fill="hold"/>
                                        <p:tgtEl>
                                          <p:spTgt spid="2573"/>
                                        </p:tgtEl>
                                        <p:attrNameLst>
                                          <p:attrName>ppt_h</p:attrName>
                                        </p:attrNameLst>
                                      </p:cBhvr>
                                      <p:tavLst>
                                        <p:tav tm="0">
                                          <p:val>
                                            <p:fltVal val="0"/>
                                          </p:val>
                                        </p:tav>
                                        <p:tav tm="100000">
                                          <p:val>
                                            <p:strVal val="#ppt_h"/>
                                          </p:val>
                                        </p:tav>
                                      </p:tavLst>
                                    </p:anim>
                                    <p:anim calcmode="lin" valueType="num">
                                      <p:cBhvr additive="repl">
                                        <p:cTn id="1257" dur="1000" fill="hold"/>
                                        <p:tgtEl>
                                          <p:spTgt spid="2573"/>
                                        </p:tgtEl>
                                        <p:attrNameLst>
                                          <p:attrName>r</p:attrName>
                                        </p:attrNameLst>
                                      </p:cBhvr>
                                      <p:tavLst>
                                        <p:tav tm="0">
                                          <p:val>
                                            <p:strVal val="90"/>
                                          </p:val>
                                        </p:tav>
                                        <p:tav tm="100000">
                                          <p:val>
                                            <p:strVal val="0"/>
                                          </p:val>
                                        </p:tav>
                                      </p:tavLst>
                                    </p:anim>
                                    <p:animEffect filter="fade" transition="in">
                                      <p:cBhvr additive="repl">
                                        <p:cTn id="1258" dur="1000"/>
                                        <p:tgtEl>
                                          <p:spTgt spid="2573"/>
                                        </p:tgtEl>
                                      </p:cBhvr>
                                    </p:animEffect>
                                  </p:childTnLst>
                                </p:cTn>
                              </p:par>
                              <p:par>
                                <p:cTn id="1259" nodeType="withEffect" fill="hold" presetClass="entr" presetID="31">
                                  <p:childTnLst>
                                    <p:set>
                                      <p:cBhvr>
                                        <p:cTn id="1260" dur="1" fill="hold">
                                          <p:stCondLst>
                                            <p:cond delay="0"/>
                                          </p:stCondLst>
                                        </p:cTn>
                                        <p:tgtEl>
                                          <p:spTgt spid="2574"/>
                                        </p:tgtEl>
                                        <p:attrNameLst>
                                          <p:attrName>style.visibility</p:attrName>
                                        </p:attrNameLst>
                                      </p:cBhvr>
                                      <p:to>
                                        <p:strVal val="visible"/>
                                      </p:to>
                                    </p:set>
                                    <p:anim calcmode="lin" valueType="num">
                                      <p:cBhvr additive="repl">
                                        <p:cTn id="1261" dur="1000" fill="hold"/>
                                        <p:tgtEl>
                                          <p:spTgt spid="2574"/>
                                        </p:tgtEl>
                                        <p:attrNameLst>
                                          <p:attrName>ppt_w</p:attrName>
                                        </p:attrNameLst>
                                      </p:cBhvr>
                                      <p:tavLst>
                                        <p:tav tm="0">
                                          <p:val>
                                            <p:fltVal val="0"/>
                                          </p:val>
                                        </p:tav>
                                        <p:tav tm="100000">
                                          <p:val>
                                            <p:strVal val="#ppt_w"/>
                                          </p:val>
                                        </p:tav>
                                      </p:tavLst>
                                    </p:anim>
                                    <p:anim calcmode="lin" valueType="num">
                                      <p:cBhvr additive="repl">
                                        <p:cTn id="1262" dur="1000" fill="hold"/>
                                        <p:tgtEl>
                                          <p:spTgt spid="2574"/>
                                        </p:tgtEl>
                                        <p:attrNameLst>
                                          <p:attrName>ppt_h</p:attrName>
                                        </p:attrNameLst>
                                      </p:cBhvr>
                                      <p:tavLst>
                                        <p:tav tm="0">
                                          <p:val>
                                            <p:fltVal val="0"/>
                                          </p:val>
                                        </p:tav>
                                        <p:tav tm="100000">
                                          <p:val>
                                            <p:strVal val="#ppt_h"/>
                                          </p:val>
                                        </p:tav>
                                      </p:tavLst>
                                    </p:anim>
                                    <p:anim calcmode="lin" valueType="num">
                                      <p:cBhvr additive="repl">
                                        <p:cTn id="1263" dur="1000" fill="hold"/>
                                        <p:tgtEl>
                                          <p:spTgt spid="2574"/>
                                        </p:tgtEl>
                                        <p:attrNameLst>
                                          <p:attrName>r</p:attrName>
                                        </p:attrNameLst>
                                      </p:cBhvr>
                                      <p:tavLst>
                                        <p:tav tm="0">
                                          <p:val>
                                            <p:strVal val="90"/>
                                          </p:val>
                                        </p:tav>
                                        <p:tav tm="100000">
                                          <p:val>
                                            <p:strVal val="0"/>
                                          </p:val>
                                        </p:tav>
                                      </p:tavLst>
                                    </p:anim>
                                    <p:animEffect filter="fade" transition="in">
                                      <p:cBhvr additive="repl">
                                        <p:cTn id="1264" dur="1000"/>
                                        <p:tgtEl>
                                          <p:spTgt spid="2574"/>
                                        </p:tgtEl>
                                      </p:cBhvr>
                                    </p:animEffect>
                                  </p:childTnLst>
                                </p:cTn>
                              </p:par>
                            </p:childTnLst>
                          </p:cTn>
                        </p:par>
                        <p:par>
                          <p:cTn id="1265" fill="hold">
                            <p:stCondLst>
                              <p:cond delay="0"/>
                            </p:stCondLst>
                            <p:childTnLst>
                              <p:par>
                                <p:cTn id="1266" nodeType="afterEffect" fill="hold" presetClass="entr" presetID="2" presetSubtype="2">
                                  <p:childTnLst>
                                    <p:set>
                                      <p:cBhvr>
                                        <p:cTn id="1267" dur="1" fill="hold">
                                          <p:stCondLst>
                                            <p:cond delay="0"/>
                                          </p:stCondLst>
                                        </p:cTn>
                                        <p:tgtEl>
                                          <p:spTgt spid="2576"/>
                                        </p:tgtEl>
                                        <p:attrNameLst>
                                          <p:attrName>style.visibility</p:attrName>
                                        </p:attrNameLst>
                                      </p:cBhvr>
                                      <p:to>
                                        <p:strVal val="visible"/>
                                      </p:to>
                                    </p:set>
                                    <p:anim calcmode="lin" valueType="num">
                                      <p:cBhvr additive="repl">
                                        <p:cTn id="1268" dur="500" fill="hold"/>
                                        <p:tgtEl>
                                          <p:spTgt spid="2576"/>
                                        </p:tgtEl>
                                        <p:attrNameLst>
                                          <p:attrName>ppt_x</p:attrName>
                                        </p:attrNameLst>
                                      </p:cBhvr>
                                      <p:tavLst>
                                        <p:tav tm="0">
                                          <p:val>
                                            <p:strVal val="1+#ppt_w/2"/>
                                          </p:val>
                                        </p:tav>
                                        <p:tav tm="100000">
                                          <p:val>
                                            <p:strVal val="#ppt_x"/>
                                          </p:val>
                                        </p:tav>
                                      </p:tavLst>
                                    </p:anim>
                                    <p:anim calcmode="lin" valueType="num">
                                      <p:cBhvr additive="repl">
                                        <p:cTn id="1269" dur="500" fill="hold"/>
                                        <p:tgtEl>
                                          <p:spTgt spid="2576"/>
                                        </p:tgtEl>
                                        <p:attrNameLst>
                                          <p:attrName>ppt_y</p:attrName>
                                        </p:attrNameLst>
                                      </p:cBhvr>
                                      <p:tavLst>
                                        <p:tav tm="0">
                                          <p:val>
                                            <p:strVal val="#ppt_y"/>
                                          </p:val>
                                        </p:tav>
                                        <p:tav tm="100000">
                                          <p:val>
                                            <p:strVal val="#ppt_y"/>
                                          </p:val>
                                        </p:tav>
                                      </p:tavLst>
                                    </p:anim>
                                  </p:childTnLst>
                                </p:cTn>
                              </p:par>
                              <p:par>
                                <p:cTn id="1270" nodeType="withEffect" fill="hold" presetClass="entr" presetID="2" presetSubtype="2">
                                  <p:childTnLst>
                                    <p:set>
                                      <p:cBhvr>
                                        <p:cTn id="1271" dur="1" fill="hold">
                                          <p:stCondLst>
                                            <p:cond delay="0"/>
                                          </p:stCondLst>
                                        </p:cTn>
                                        <p:tgtEl>
                                          <p:spTgt spid="2577"/>
                                        </p:tgtEl>
                                        <p:attrNameLst>
                                          <p:attrName>style.visibility</p:attrName>
                                        </p:attrNameLst>
                                      </p:cBhvr>
                                      <p:to>
                                        <p:strVal val="visible"/>
                                      </p:to>
                                    </p:set>
                                    <p:anim calcmode="lin" valueType="num">
                                      <p:cBhvr additive="repl">
                                        <p:cTn id="1272" dur="500" fill="hold"/>
                                        <p:tgtEl>
                                          <p:spTgt spid="2577"/>
                                        </p:tgtEl>
                                        <p:attrNameLst>
                                          <p:attrName>ppt_x</p:attrName>
                                        </p:attrNameLst>
                                      </p:cBhvr>
                                      <p:tavLst>
                                        <p:tav tm="0">
                                          <p:val>
                                            <p:strVal val="1+#ppt_w/2"/>
                                          </p:val>
                                        </p:tav>
                                        <p:tav tm="100000">
                                          <p:val>
                                            <p:strVal val="#ppt_x"/>
                                          </p:val>
                                        </p:tav>
                                      </p:tavLst>
                                    </p:anim>
                                    <p:anim calcmode="lin" valueType="num">
                                      <p:cBhvr additive="repl">
                                        <p:cTn id="1273" dur="500" fill="hold"/>
                                        <p:tgtEl>
                                          <p:spTgt spid="2577"/>
                                        </p:tgtEl>
                                        <p:attrNameLst>
                                          <p:attrName>ppt_y</p:attrName>
                                        </p:attrNameLst>
                                      </p:cBhvr>
                                      <p:tavLst>
                                        <p:tav tm="0">
                                          <p:val>
                                            <p:strVal val="#ppt_y"/>
                                          </p:val>
                                        </p:tav>
                                        <p:tav tm="100000">
                                          <p:val>
                                            <p:strVal val="#ppt_y"/>
                                          </p:val>
                                        </p:tav>
                                      </p:tavLst>
                                    </p:anim>
                                  </p:childTnLst>
                                </p:cTn>
                              </p:par>
                              <p:par>
                                <p:cTn id="1274" nodeType="withEffect" fill="hold" presetClass="entr" presetID="2" presetSubtype="2">
                                  <p:childTnLst>
                                    <p:set>
                                      <p:cBhvr>
                                        <p:cTn id="1275" dur="1" fill="hold">
                                          <p:stCondLst>
                                            <p:cond delay="0"/>
                                          </p:stCondLst>
                                        </p:cTn>
                                        <p:tgtEl>
                                          <p:spTgt spid="2578"/>
                                        </p:tgtEl>
                                        <p:attrNameLst>
                                          <p:attrName>style.visibility</p:attrName>
                                        </p:attrNameLst>
                                      </p:cBhvr>
                                      <p:to>
                                        <p:strVal val="visible"/>
                                      </p:to>
                                    </p:set>
                                    <p:anim calcmode="lin" valueType="num">
                                      <p:cBhvr additive="repl">
                                        <p:cTn id="1276" dur="500" fill="hold"/>
                                        <p:tgtEl>
                                          <p:spTgt spid="2578"/>
                                        </p:tgtEl>
                                        <p:attrNameLst>
                                          <p:attrName>ppt_x</p:attrName>
                                        </p:attrNameLst>
                                      </p:cBhvr>
                                      <p:tavLst>
                                        <p:tav tm="0">
                                          <p:val>
                                            <p:strVal val="1+#ppt_w/2"/>
                                          </p:val>
                                        </p:tav>
                                        <p:tav tm="100000">
                                          <p:val>
                                            <p:strVal val="#ppt_x"/>
                                          </p:val>
                                        </p:tav>
                                      </p:tavLst>
                                    </p:anim>
                                    <p:anim calcmode="lin" valueType="num">
                                      <p:cBhvr additive="repl">
                                        <p:cTn id="1277" dur="500" fill="hold"/>
                                        <p:tgtEl>
                                          <p:spTgt spid="257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79" name="Group 1"/>
          <p:cNvGrpSpPr/>
          <p:nvPr/>
        </p:nvGrpSpPr>
        <p:grpSpPr>
          <a:xfrm>
            <a:off x="176760" y="425160"/>
            <a:ext cx="857880" cy="658800"/>
            <a:chOff x="176760" y="425160"/>
            <a:chExt cx="857880" cy="658800"/>
          </a:xfrm>
        </p:grpSpPr>
        <p:grpSp>
          <p:nvGrpSpPr>
            <p:cNvPr id="2580" name="Group 2"/>
            <p:cNvGrpSpPr/>
            <p:nvPr/>
          </p:nvGrpSpPr>
          <p:grpSpPr>
            <a:xfrm>
              <a:off x="270360" y="425160"/>
              <a:ext cx="659160" cy="658800"/>
              <a:chOff x="270360" y="425160"/>
              <a:chExt cx="659160" cy="658800"/>
            </a:xfrm>
          </p:grpSpPr>
          <p:sp>
            <p:nvSpPr>
              <p:cNvPr id="2581" name="CustomShape 3"/>
              <p:cNvSpPr/>
              <p:nvPr/>
            </p:nvSpPr>
            <p:spPr>
              <a:xfrm>
                <a:off x="306000" y="460440"/>
                <a:ext cx="587880" cy="5878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582" name="Group 4"/>
              <p:cNvGrpSpPr/>
              <p:nvPr/>
            </p:nvGrpSpPr>
            <p:grpSpPr>
              <a:xfrm>
                <a:off x="270360" y="425160"/>
                <a:ext cx="659160" cy="658800"/>
                <a:chOff x="270360" y="425160"/>
                <a:chExt cx="659160" cy="658800"/>
              </a:xfrm>
            </p:grpSpPr>
            <p:sp>
              <p:nvSpPr>
                <p:cNvPr id="2583" name="CustomShape 5"/>
                <p:cNvSpPr/>
                <p:nvPr/>
              </p:nvSpPr>
              <p:spPr>
                <a:xfrm>
                  <a:off x="275040" y="430560"/>
                  <a:ext cx="649440" cy="64944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584" name="Group 6"/>
                <p:cNvGrpSpPr/>
                <p:nvPr/>
              </p:nvGrpSpPr>
              <p:grpSpPr>
                <a:xfrm>
                  <a:off x="270360" y="425160"/>
                  <a:ext cx="659160" cy="658800"/>
                  <a:chOff x="270360" y="425160"/>
                  <a:chExt cx="659160" cy="658800"/>
                </a:xfrm>
              </p:grpSpPr>
              <p:sp>
                <p:nvSpPr>
                  <p:cNvPr id="2585" name="CustomShape 7"/>
                  <p:cNvSpPr/>
                  <p:nvPr/>
                </p:nvSpPr>
                <p:spPr>
                  <a:xfrm>
                    <a:off x="47124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86" name="CustomShape 8"/>
                  <p:cNvSpPr/>
                  <p:nvPr/>
                </p:nvSpPr>
                <p:spPr>
                  <a:xfrm>
                    <a:off x="596520" y="425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87" name="CustomShape 9"/>
                  <p:cNvSpPr/>
                  <p:nvPr/>
                </p:nvSpPr>
                <p:spPr>
                  <a:xfrm>
                    <a:off x="722880" y="450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88" name="CustomShape 10"/>
                  <p:cNvSpPr/>
                  <p:nvPr/>
                </p:nvSpPr>
                <p:spPr>
                  <a:xfrm>
                    <a:off x="824760" y="520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89" name="CustomShape 11"/>
                  <p:cNvSpPr/>
                  <p:nvPr/>
                </p:nvSpPr>
                <p:spPr>
                  <a:xfrm>
                    <a:off x="366480" y="520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0" name="CustomShape 12"/>
                  <p:cNvSpPr/>
                  <p:nvPr/>
                </p:nvSpPr>
                <p:spPr>
                  <a:xfrm>
                    <a:off x="29520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1" name="CustomShape 13"/>
                  <p:cNvSpPr/>
                  <p:nvPr/>
                </p:nvSpPr>
                <p:spPr>
                  <a:xfrm>
                    <a:off x="896760" y="626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2" name="CustomShape 14"/>
                  <p:cNvSpPr/>
                  <p:nvPr/>
                </p:nvSpPr>
                <p:spPr>
                  <a:xfrm>
                    <a:off x="92124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3" name="CustomShape 15"/>
                  <p:cNvSpPr/>
                  <p:nvPr/>
                </p:nvSpPr>
                <p:spPr>
                  <a:xfrm>
                    <a:off x="270360" y="7491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4" name="CustomShape 16"/>
                  <p:cNvSpPr/>
                  <p:nvPr/>
                </p:nvSpPr>
                <p:spPr>
                  <a:xfrm>
                    <a:off x="297360" y="8812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5" name="CustomShape 17"/>
                  <p:cNvSpPr/>
                  <p:nvPr/>
                </p:nvSpPr>
                <p:spPr>
                  <a:xfrm>
                    <a:off x="893880" y="87804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6" name="CustomShape 18"/>
                  <p:cNvSpPr/>
                  <p:nvPr/>
                </p:nvSpPr>
                <p:spPr>
                  <a:xfrm>
                    <a:off x="826200" y="9813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7" name="CustomShape 19"/>
                  <p:cNvSpPr/>
                  <p:nvPr/>
                </p:nvSpPr>
                <p:spPr>
                  <a:xfrm>
                    <a:off x="366480" y="981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8" name="CustomShape 20"/>
                  <p:cNvSpPr/>
                  <p:nvPr/>
                </p:nvSpPr>
                <p:spPr>
                  <a:xfrm>
                    <a:off x="47124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599" name="CustomShape 21"/>
                  <p:cNvSpPr/>
                  <p:nvPr/>
                </p:nvSpPr>
                <p:spPr>
                  <a:xfrm>
                    <a:off x="722880" y="1050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0" name="CustomShape 22"/>
                  <p:cNvSpPr/>
                  <p:nvPr/>
                </p:nvSpPr>
                <p:spPr>
                  <a:xfrm>
                    <a:off x="596520" y="107568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1" name="CustomShape 23"/>
                  <p:cNvSpPr/>
                  <p:nvPr/>
                </p:nvSpPr>
                <p:spPr>
                  <a:xfrm>
                    <a:off x="543600" y="6390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2" name="CustomShape 24"/>
                  <p:cNvSpPr/>
                  <p:nvPr/>
                </p:nvSpPr>
                <p:spPr>
                  <a:xfrm>
                    <a:off x="375480" y="60156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3" name="CustomShape 25"/>
                  <p:cNvSpPr/>
                  <p:nvPr/>
                </p:nvSpPr>
                <p:spPr>
                  <a:xfrm>
                    <a:off x="743760" y="6282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4" name="CustomShape 26"/>
                  <p:cNvSpPr/>
                  <p:nvPr/>
                </p:nvSpPr>
                <p:spPr>
                  <a:xfrm>
                    <a:off x="660240" y="5011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5" name="CustomShape 27"/>
                  <p:cNvSpPr/>
                  <p:nvPr/>
                </p:nvSpPr>
                <p:spPr>
                  <a:xfrm>
                    <a:off x="401040" y="9115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6" name="CustomShape 28"/>
                  <p:cNvSpPr/>
                  <p:nvPr/>
                </p:nvSpPr>
                <p:spPr>
                  <a:xfrm>
                    <a:off x="493200" y="7423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7" name="CustomShape 29"/>
                  <p:cNvSpPr/>
                  <p:nvPr/>
                </p:nvSpPr>
                <p:spPr>
                  <a:xfrm>
                    <a:off x="651240" y="101340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08" name="CustomShape 30"/>
                  <p:cNvSpPr/>
                  <p:nvPr/>
                </p:nvSpPr>
                <p:spPr>
                  <a:xfrm>
                    <a:off x="836640" y="738720"/>
                    <a:ext cx="8280" cy="82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609"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0"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1"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2"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3"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4"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5"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6"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7"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8"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19"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0"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1"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2"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3"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4"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5"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6"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7"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8"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29"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0"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1"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2"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3"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4"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5"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6"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7"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8"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39"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40"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41"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42"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43"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644"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645" name="CustomShape 67"/>
            <p:cNvSpPr/>
            <p:nvPr/>
          </p:nvSpPr>
          <p:spPr>
            <a:xfrm>
              <a:off x="421560" y="572760"/>
              <a:ext cx="367920" cy="3628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2646" name="CustomShape 68"/>
            <p:cNvSpPr/>
            <p:nvPr/>
          </p:nvSpPr>
          <p:spPr>
            <a:xfrm rot="20704800">
              <a:off x="182520" y="707400"/>
              <a:ext cx="845640" cy="157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2647" name="CustomShape 69"/>
          <p:cNvSpPr/>
          <p:nvPr/>
        </p:nvSpPr>
        <p:spPr>
          <a:xfrm>
            <a:off x="1041840" y="517320"/>
            <a:ext cx="4573800" cy="50148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多态与面向对象设计原则之间的部分联系</a:t>
            </a:r>
            <a:endParaRPr b="0" lang="en-US" sz="1800" spc="-1" strike="noStrike">
              <a:latin typeface="Arial"/>
            </a:endParaRPr>
          </a:p>
        </p:txBody>
      </p:sp>
      <p:grpSp>
        <p:nvGrpSpPr>
          <p:cNvPr id="2648" name="Group 70"/>
          <p:cNvGrpSpPr/>
          <p:nvPr/>
        </p:nvGrpSpPr>
        <p:grpSpPr>
          <a:xfrm>
            <a:off x="6680160" y="1334160"/>
            <a:ext cx="536040" cy="537480"/>
            <a:chOff x="6680160" y="1334160"/>
            <a:chExt cx="536040" cy="537480"/>
          </a:xfrm>
        </p:grpSpPr>
        <p:grpSp>
          <p:nvGrpSpPr>
            <p:cNvPr id="2649" name="Group 71"/>
            <p:cNvGrpSpPr/>
            <p:nvPr/>
          </p:nvGrpSpPr>
          <p:grpSpPr>
            <a:xfrm>
              <a:off x="6680160" y="1334160"/>
              <a:ext cx="536040" cy="537480"/>
              <a:chOff x="6680160" y="1334160"/>
              <a:chExt cx="536040" cy="537480"/>
            </a:xfrm>
          </p:grpSpPr>
          <p:sp>
            <p:nvSpPr>
              <p:cNvPr id="2650" name="CustomShape 72"/>
              <p:cNvSpPr/>
              <p:nvPr/>
            </p:nvSpPr>
            <p:spPr>
              <a:xfrm>
                <a:off x="6680160" y="1334160"/>
                <a:ext cx="535680" cy="537480"/>
              </a:xfrm>
              <a:prstGeom prst="roundRect">
                <a:avLst>
                  <a:gd name="adj" fmla="val 16667"/>
                </a:avLst>
              </a:prstGeom>
              <a:solidFill>
                <a:srgbClr val="ffffff">
                  <a:alpha val="51000"/>
                </a:srgbClr>
              </a:solidFill>
              <a:ln w="25560">
                <a:noFill/>
              </a:ln>
            </p:spPr>
            <p:style>
              <a:lnRef idx="0"/>
              <a:fillRef idx="0"/>
              <a:effectRef idx="0"/>
              <a:fontRef idx="minor"/>
            </p:style>
          </p:sp>
          <p:sp>
            <p:nvSpPr>
              <p:cNvPr id="2651" name="CustomShape 73"/>
              <p:cNvSpPr/>
              <p:nvPr/>
            </p:nvSpPr>
            <p:spPr>
              <a:xfrm>
                <a:off x="6770520" y="1486440"/>
                <a:ext cx="445680" cy="384840"/>
              </a:xfrm>
              <a:custGeom>
                <a:avLst/>
                <a:gdLst/>
                <a:ahLst/>
                <a:rect l="l" t="t" r="r" b="b"/>
                <a:pathLst>
                  <a:path w="2635572" h="2270816">
                    <a:moveTo>
                      <a:pt x="398427" y="538812"/>
                    </a:moveTo>
                    <a:cubicBezTo>
                      <a:pt x="399534" y="475286"/>
                      <a:pt x="400640" y="411761"/>
                      <a:pt x="401747" y="348235"/>
                    </a:cubicBezTo>
                    <a:lnTo>
                      <a:pt x="664373" y="203127"/>
                    </a:lnTo>
                    <a:lnTo>
                      <a:pt x="888428" y="251970"/>
                    </a:lnTo>
                    <a:lnTo>
                      <a:pt x="1134441" y="54087"/>
                    </a:lnTo>
                    <a:lnTo>
                      <a:pt x="1487619" y="20043"/>
                    </a:lnTo>
                    <a:lnTo>
                      <a:pt x="1781496" y="0"/>
                    </a:lnTo>
                    <a:lnTo>
                      <a:pt x="2630705" y="639890"/>
                    </a:lnTo>
                    <a:cubicBezTo>
                      <a:pt x="2632327" y="1000378"/>
                      <a:pt x="2633950" y="1382259"/>
                      <a:pt x="2635572" y="1742747"/>
                    </a:cubicBezTo>
                    <a:cubicBezTo>
                      <a:pt x="2635572" y="2034391"/>
                      <a:pt x="2399147" y="2270816"/>
                      <a:pt x="2107503" y="2270816"/>
                    </a:cubicBezTo>
                    <a:lnTo>
                      <a:pt x="1122046" y="2270816"/>
                    </a:lnTo>
                    <a:lnTo>
                      <a:pt x="0" y="1453355"/>
                    </a:lnTo>
                    <a:lnTo>
                      <a:pt x="444529" y="1209287"/>
                    </a:lnTo>
                    <a:lnTo>
                      <a:pt x="223697" y="1271277"/>
                    </a:lnTo>
                    <a:lnTo>
                      <a:pt x="658799" y="741472"/>
                    </a:lnTo>
                    <a:lnTo>
                      <a:pt x="398427" y="538812"/>
                    </a:lnTo>
                    <a:close/>
                  </a:path>
                </a:pathLst>
              </a:custGeom>
              <a:solidFill>
                <a:srgbClr val="ffffff">
                  <a:alpha val="30000"/>
                </a:srgbClr>
              </a:solidFill>
              <a:ln w="25560">
                <a:noFill/>
              </a:ln>
            </p:spPr>
            <p:style>
              <a:lnRef idx="0"/>
              <a:fillRef idx="0"/>
              <a:effectRef idx="0"/>
              <a:fontRef idx="minor"/>
            </p:style>
          </p:sp>
        </p:grpSp>
        <p:sp>
          <p:nvSpPr>
            <p:cNvPr id="2652" name="CustomShape 74"/>
            <p:cNvSpPr/>
            <p:nvPr/>
          </p:nvSpPr>
          <p:spPr>
            <a:xfrm flipH="1">
              <a:off x="6732720" y="1469160"/>
              <a:ext cx="429120" cy="267480"/>
            </a:xfrm>
            <a:custGeom>
              <a:avLst/>
              <a:gdLst/>
              <a:ahLst/>
              <a:rect l="l" t="t" r="r" b="b"/>
              <a:pathLst>
                <a:path w="2534777" h="1577043">
                  <a:moveTo>
                    <a:pt x="1465394" y="457443"/>
                  </a:moveTo>
                  <a:cubicBezTo>
                    <a:pt x="1207004" y="457443"/>
                    <a:pt x="997537" y="666911"/>
                    <a:pt x="997537" y="925301"/>
                  </a:cubicBezTo>
                  <a:cubicBezTo>
                    <a:pt x="997537" y="929084"/>
                    <a:pt x="997581" y="932858"/>
                    <a:pt x="998675" y="936595"/>
                  </a:cubicBezTo>
                  <a:cubicBezTo>
                    <a:pt x="879937" y="987444"/>
                    <a:pt x="797027" y="1105469"/>
                    <a:pt x="797027" y="1242860"/>
                  </a:cubicBezTo>
                  <a:cubicBezTo>
                    <a:pt x="797027" y="1427423"/>
                    <a:pt x="946647" y="1577043"/>
                    <a:pt x="1131210" y="1577043"/>
                  </a:cubicBezTo>
                  <a:lnTo>
                    <a:pt x="2200595" y="1577043"/>
                  </a:lnTo>
                  <a:cubicBezTo>
                    <a:pt x="2385158" y="1577043"/>
                    <a:pt x="2534777" y="1427423"/>
                    <a:pt x="2534777" y="1242860"/>
                  </a:cubicBezTo>
                  <a:cubicBezTo>
                    <a:pt x="2534777" y="1100889"/>
                    <a:pt x="2446245" y="979593"/>
                    <a:pt x="2321074" y="931958"/>
                  </a:cubicBezTo>
                  <a:lnTo>
                    <a:pt x="2325772" y="908676"/>
                  </a:lnTo>
                  <a:cubicBezTo>
                    <a:pt x="2325772" y="761025"/>
                    <a:pt x="2206078" y="641330"/>
                    <a:pt x="2058426" y="641330"/>
                  </a:cubicBezTo>
                  <a:cubicBezTo>
                    <a:pt x="1989101" y="641330"/>
                    <a:pt x="1925937" y="667718"/>
                    <a:pt x="1879867" y="712568"/>
                  </a:cubicBezTo>
                  <a:cubicBezTo>
                    <a:pt x="1804227" y="560778"/>
                    <a:pt x="1646877" y="457443"/>
                    <a:pt x="1465394" y="457443"/>
                  </a:cubicBezTo>
                  <a:close/>
                  <a:moveTo>
                    <a:pt x="876386" y="0"/>
                  </a:moveTo>
                  <a:cubicBezTo>
                    <a:pt x="537576" y="0"/>
                    <a:pt x="262915" y="274661"/>
                    <a:pt x="262915" y="613471"/>
                  </a:cubicBezTo>
                  <a:cubicBezTo>
                    <a:pt x="262915" y="618431"/>
                    <a:pt x="262973" y="623380"/>
                    <a:pt x="264408" y="628281"/>
                  </a:cubicBezTo>
                  <a:cubicBezTo>
                    <a:pt x="108715" y="694956"/>
                    <a:pt x="0" y="849714"/>
                    <a:pt x="0" y="1029866"/>
                  </a:cubicBezTo>
                  <a:cubicBezTo>
                    <a:pt x="0" y="1271872"/>
                    <a:pt x="196187" y="1468058"/>
                    <a:pt x="438192" y="1468058"/>
                  </a:cubicBezTo>
                  <a:lnTo>
                    <a:pt x="797580" y="1468058"/>
                  </a:lnTo>
                  <a:cubicBezTo>
                    <a:pt x="770868" y="1437112"/>
                    <a:pt x="750667" y="1400796"/>
                    <a:pt x="738512" y="1360901"/>
                  </a:cubicBezTo>
                  <a:lnTo>
                    <a:pt x="657367" y="1360901"/>
                  </a:lnTo>
                  <a:cubicBezTo>
                    <a:pt x="463583" y="1360901"/>
                    <a:pt x="306487" y="1203806"/>
                    <a:pt x="306487" y="1010021"/>
                  </a:cubicBezTo>
                  <a:cubicBezTo>
                    <a:pt x="306487" y="865765"/>
                    <a:pt x="393540" y="741844"/>
                    <a:pt x="518211" y="688454"/>
                  </a:cubicBezTo>
                  <a:cubicBezTo>
                    <a:pt x="517061" y="684530"/>
                    <a:pt x="517015" y="680567"/>
                    <a:pt x="517015" y="676596"/>
                  </a:cubicBezTo>
                  <a:cubicBezTo>
                    <a:pt x="517015" y="405295"/>
                    <a:pt x="736949" y="185362"/>
                    <a:pt x="1008249" y="185362"/>
                  </a:cubicBezTo>
                  <a:cubicBezTo>
                    <a:pt x="1171061" y="185362"/>
                    <a:pt x="1315374" y="264570"/>
                    <a:pt x="1402972" y="387409"/>
                  </a:cubicBezTo>
                  <a:cubicBezTo>
                    <a:pt x="1417561" y="383558"/>
                    <a:pt x="1432554" y="382900"/>
                    <a:pt x="1447701" y="382900"/>
                  </a:cubicBezTo>
                  <a:cubicBezTo>
                    <a:pt x="1480947" y="382900"/>
                    <a:pt x="1513452" y="386072"/>
                    <a:pt x="1544707" y="393247"/>
                  </a:cubicBezTo>
                  <a:cubicBezTo>
                    <a:pt x="1571543" y="383219"/>
                    <a:pt x="1600669" y="378436"/>
                    <a:pt x="1630912" y="378436"/>
                  </a:cubicBezTo>
                  <a:cubicBezTo>
                    <a:pt x="1784119" y="378436"/>
                    <a:pt x="1908658" y="501175"/>
                    <a:pt x="1911067" y="653695"/>
                  </a:cubicBezTo>
                  <a:cubicBezTo>
                    <a:pt x="1937034" y="629476"/>
                    <a:pt x="1968219" y="611266"/>
                    <a:pt x="2002778" y="600430"/>
                  </a:cubicBezTo>
                  <a:lnTo>
                    <a:pt x="2004545" y="591672"/>
                  </a:lnTo>
                  <a:cubicBezTo>
                    <a:pt x="2004545" y="398068"/>
                    <a:pt x="1847598" y="241118"/>
                    <a:pt x="1653991" y="241118"/>
                  </a:cubicBezTo>
                  <a:cubicBezTo>
                    <a:pt x="1563090" y="241118"/>
                    <a:pt x="1480267" y="275719"/>
                    <a:pt x="1419859" y="334529"/>
                  </a:cubicBezTo>
                  <a:cubicBezTo>
                    <a:pt x="1320676" y="135496"/>
                    <a:pt x="1114354" y="0"/>
                    <a:pt x="876386" y="0"/>
                  </a:cubicBezTo>
                  <a:close/>
                </a:path>
              </a:pathLst>
            </a:custGeom>
            <a:solidFill>
              <a:srgbClr val="ffffff"/>
            </a:solidFill>
            <a:ln w="25560">
              <a:noFill/>
            </a:ln>
          </p:spPr>
          <p:style>
            <a:lnRef idx="0"/>
            <a:fillRef idx="0"/>
            <a:effectRef idx="0"/>
            <a:fontRef idx="minor"/>
          </p:style>
        </p:sp>
      </p:grpSp>
      <p:grpSp>
        <p:nvGrpSpPr>
          <p:cNvPr id="2653" name="Group 75"/>
          <p:cNvGrpSpPr/>
          <p:nvPr/>
        </p:nvGrpSpPr>
        <p:grpSpPr>
          <a:xfrm>
            <a:off x="1927080" y="1368000"/>
            <a:ext cx="536040" cy="537480"/>
            <a:chOff x="1927080" y="1368000"/>
            <a:chExt cx="536040" cy="537480"/>
          </a:xfrm>
        </p:grpSpPr>
        <p:sp>
          <p:nvSpPr>
            <p:cNvPr id="2654" name="CustomShape 76"/>
            <p:cNvSpPr/>
            <p:nvPr/>
          </p:nvSpPr>
          <p:spPr>
            <a:xfrm>
              <a:off x="1927080" y="1368000"/>
              <a:ext cx="535680" cy="537480"/>
            </a:xfrm>
            <a:prstGeom prst="roundRect">
              <a:avLst>
                <a:gd name="adj" fmla="val 16667"/>
              </a:avLst>
            </a:prstGeom>
            <a:solidFill>
              <a:srgbClr val="ffffff">
                <a:alpha val="51000"/>
              </a:srgbClr>
            </a:solidFill>
            <a:ln w="25560">
              <a:noFill/>
            </a:ln>
          </p:spPr>
          <p:style>
            <a:lnRef idx="0"/>
            <a:fillRef idx="0"/>
            <a:effectRef idx="0"/>
            <a:fontRef idx="minor"/>
          </p:style>
        </p:sp>
        <p:sp>
          <p:nvSpPr>
            <p:cNvPr id="2655" name="CustomShape 77"/>
            <p:cNvSpPr/>
            <p:nvPr/>
          </p:nvSpPr>
          <p:spPr>
            <a:xfrm>
              <a:off x="2032920" y="1492920"/>
              <a:ext cx="430200" cy="412200"/>
            </a:xfrm>
            <a:custGeom>
              <a:avLst/>
              <a:gdLst/>
              <a:ahLst/>
              <a:rect l="l" t="t" r="r" b="b"/>
              <a:pathLst>
                <a:path w="2544311" h="2431293">
                  <a:moveTo>
                    <a:pt x="1905551" y="0"/>
                  </a:moveTo>
                  <a:lnTo>
                    <a:pt x="2544311" y="589638"/>
                  </a:lnTo>
                  <a:lnTo>
                    <a:pt x="2544311" y="1903224"/>
                  </a:lnTo>
                  <a:cubicBezTo>
                    <a:pt x="2544311" y="2194868"/>
                    <a:pt x="2307886" y="2431293"/>
                    <a:pt x="2017242" y="2431293"/>
                  </a:cubicBezTo>
                  <a:lnTo>
                    <a:pt x="906105" y="2431293"/>
                  </a:lnTo>
                  <a:lnTo>
                    <a:pt x="236" y="1689332"/>
                  </a:lnTo>
                  <a:lnTo>
                    <a:pt x="337329" y="1461434"/>
                  </a:lnTo>
                  <a:lnTo>
                    <a:pt x="416998" y="1349404"/>
                  </a:lnTo>
                  <a:cubicBezTo>
                    <a:pt x="422398" y="1349618"/>
                    <a:pt x="10643" y="1077077"/>
                    <a:pt x="16043" y="1077291"/>
                  </a:cubicBezTo>
                  <a:lnTo>
                    <a:pt x="366874" y="1041623"/>
                  </a:lnTo>
                  <a:lnTo>
                    <a:pt x="59845" y="668194"/>
                  </a:lnTo>
                  <a:lnTo>
                    <a:pt x="326236" y="697575"/>
                  </a:lnTo>
                  <a:lnTo>
                    <a:pt x="0" y="462254"/>
                  </a:lnTo>
                  <a:lnTo>
                    <a:pt x="521498" y="228332"/>
                  </a:lnTo>
                  <a:lnTo>
                    <a:pt x="1905551" y="0"/>
                  </a:lnTo>
                  <a:close/>
                </a:path>
              </a:pathLst>
            </a:custGeom>
            <a:solidFill>
              <a:srgbClr val="ffffff">
                <a:alpha val="30000"/>
              </a:srgbClr>
            </a:solidFill>
            <a:ln w="25560">
              <a:noFill/>
            </a:ln>
          </p:spPr>
          <p:style>
            <a:lnRef idx="0"/>
            <a:fillRef idx="0"/>
            <a:effectRef idx="0"/>
            <a:fontRef idx="minor"/>
          </p:style>
        </p:sp>
        <p:sp>
          <p:nvSpPr>
            <p:cNvPr id="2656" name="CustomShape 78"/>
            <p:cNvSpPr/>
            <p:nvPr/>
          </p:nvSpPr>
          <p:spPr>
            <a:xfrm>
              <a:off x="2033640" y="1492200"/>
              <a:ext cx="322920" cy="289080"/>
            </a:xfrm>
            <a:custGeom>
              <a:avLst/>
              <a:gdLst/>
              <a:ahLst/>
              <a:rect l="l" t="t" r="r" b="b"/>
              <a:pathLst>
                <a:path w="816827" h="729011">
                  <a:moveTo>
                    <a:pt x="408414" y="588244"/>
                  </a:moveTo>
                  <a:lnTo>
                    <a:pt x="408414" y="670957"/>
                  </a:lnTo>
                  <a:lnTo>
                    <a:pt x="753307" y="670957"/>
                  </a:lnTo>
                  <a:lnTo>
                    <a:pt x="753307" y="588244"/>
                  </a:lnTo>
                  <a:lnTo>
                    <a:pt x="408414" y="588244"/>
                  </a:lnTo>
                  <a:close/>
                  <a:moveTo>
                    <a:pt x="0" y="530190"/>
                  </a:moveTo>
                  <a:lnTo>
                    <a:pt x="816827" y="530190"/>
                  </a:lnTo>
                  <a:lnTo>
                    <a:pt x="816827" y="729011"/>
                  </a:lnTo>
                  <a:lnTo>
                    <a:pt x="0" y="729011"/>
                  </a:lnTo>
                  <a:lnTo>
                    <a:pt x="0" y="530190"/>
                  </a:lnTo>
                  <a:close/>
                  <a:moveTo>
                    <a:pt x="167873" y="323149"/>
                  </a:moveTo>
                  <a:lnTo>
                    <a:pt x="167873" y="405862"/>
                  </a:lnTo>
                  <a:lnTo>
                    <a:pt x="753306" y="405862"/>
                  </a:lnTo>
                  <a:lnTo>
                    <a:pt x="753306" y="323149"/>
                  </a:lnTo>
                  <a:lnTo>
                    <a:pt x="167873" y="323149"/>
                  </a:lnTo>
                  <a:close/>
                  <a:moveTo>
                    <a:pt x="0" y="265095"/>
                  </a:moveTo>
                  <a:lnTo>
                    <a:pt x="816827" y="265095"/>
                  </a:lnTo>
                  <a:lnTo>
                    <a:pt x="816827" y="463916"/>
                  </a:lnTo>
                  <a:lnTo>
                    <a:pt x="0" y="463916"/>
                  </a:lnTo>
                  <a:lnTo>
                    <a:pt x="0" y="265095"/>
                  </a:lnTo>
                  <a:close/>
                  <a:moveTo>
                    <a:pt x="499162" y="58054"/>
                  </a:moveTo>
                  <a:lnTo>
                    <a:pt x="499162" y="140767"/>
                  </a:lnTo>
                  <a:lnTo>
                    <a:pt x="753306" y="140767"/>
                  </a:lnTo>
                  <a:lnTo>
                    <a:pt x="753306" y="58054"/>
                  </a:lnTo>
                  <a:lnTo>
                    <a:pt x="499162" y="58054"/>
                  </a:lnTo>
                  <a:close/>
                  <a:moveTo>
                    <a:pt x="0" y="0"/>
                  </a:moveTo>
                  <a:lnTo>
                    <a:pt x="816827" y="0"/>
                  </a:lnTo>
                  <a:lnTo>
                    <a:pt x="816827" y="198821"/>
                  </a:lnTo>
                  <a:lnTo>
                    <a:pt x="0" y="198821"/>
                  </a:lnTo>
                  <a:lnTo>
                    <a:pt x="0" y="0"/>
                  </a:lnTo>
                  <a:close/>
                </a:path>
              </a:pathLst>
            </a:custGeom>
            <a:solidFill>
              <a:srgbClr val="ffffff"/>
            </a:solidFill>
            <a:ln w="25560">
              <a:noFill/>
            </a:ln>
          </p:spPr>
          <p:style>
            <a:lnRef idx="0"/>
            <a:fillRef idx="0"/>
            <a:effectRef idx="0"/>
            <a:fontRef idx="minor"/>
          </p:style>
        </p:sp>
      </p:grpSp>
      <p:grpSp>
        <p:nvGrpSpPr>
          <p:cNvPr id="2657" name="Group 79"/>
          <p:cNvGrpSpPr/>
          <p:nvPr/>
        </p:nvGrpSpPr>
        <p:grpSpPr>
          <a:xfrm>
            <a:off x="4303800" y="1313280"/>
            <a:ext cx="535680" cy="537480"/>
            <a:chOff x="4303800" y="1313280"/>
            <a:chExt cx="535680" cy="537480"/>
          </a:xfrm>
        </p:grpSpPr>
        <p:sp>
          <p:nvSpPr>
            <p:cNvPr id="2658" name="CustomShape 80"/>
            <p:cNvSpPr/>
            <p:nvPr/>
          </p:nvSpPr>
          <p:spPr>
            <a:xfrm>
              <a:off x="4303800" y="1313280"/>
              <a:ext cx="535680" cy="537480"/>
            </a:xfrm>
            <a:prstGeom prst="roundRect">
              <a:avLst>
                <a:gd name="adj" fmla="val 16667"/>
              </a:avLst>
            </a:prstGeom>
            <a:solidFill>
              <a:srgbClr val="ffffff">
                <a:alpha val="51000"/>
              </a:srgbClr>
            </a:solidFill>
            <a:ln w="25560">
              <a:noFill/>
            </a:ln>
          </p:spPr>
          <p:style>
            <a:lnRef idx="0"/>
            <a:fillRef idx="0"/>
            <a:effectRef idx="0"/>
            <a:fontRef idx="minor"/>
          </p:style>
        </p:sp>
        <p:sp>
          <p:nvSpPr>
            <p:cNvPr id="2659" name="CustomShape 81"/>
            <p:cNvSpPr/>
            <p:nvPr/>
          </p:nvSpPr>
          <p:spPr>
            <a:xfrm>
              <a:off x="4411080" y="1421640"/>
              <a:ext cx="428400" cy="428760"/>
            </a:xfrm>
            <a:custGeom>
              <a:avLst/>
              <a:gdLst/>
              <a:ahLst/>
              <a:rect l="l" t="t" r="r" b="b"/>
              <a:pathLst>
                <a:path w="1128107" h="1126054">
                  <a:moveTo>
                    <a:pt x="2105" y="0"/>
                  </a:moveTo>
                  <a:lnTo>
                    <a:pt x="398111" y="0"/>
                  </a:lnTo>
                  <a:lnTo>
                    <a:pt x="453960" y="51195"/>
                  </a:lnTo>
                  <a:lnTo>
                    <a:pt x="469958" y="0"/>
                  </a:lnTo>
                  <a:lnTo>
                    <a:pt x="838821" y="0"/>
                  </a:lnTo>
                  <a:lnTo>
                    <a:pt x="1125726" y="217953"/>
                  </a:lnTo>
                  <a:cubicBezTo>
                    <a:pt x="1126520" y="442280"/>
                    <a:pt x="1127313" y="666606"/>
                    <a:pt x="1128107" y="890932"/>
                  </a:cubicBezTo>
                  <a:cubicBezTo>
                    <a:pt x="1128107" y="1020786"/>
                    <a:pt x="1022839" y="1126054"/>
                    <a:pt x="892985" y="1126054"/>
                  </a:cubicBezTo>
                  <a:lnTo>
                    <a:pt x="337738" y="1126054"/>
                  </a:lnTo>
                  <a:lnTo>
                    <a:pt x="2504" y="838560"/>
                  </a:lnTo>
                  <a:lnTo>
                    <a:pt x="2105" y="838474"/>
                  </a:lnTo>
                  <a:cubicBezTo>
                    <a:pt x="1413" y="709409"/>
                    <a:pt x="1066" y="644657"/>
                    <a:pt x="32" y="451928"/>
                  </a:cubicBezTo>
                  <a:lnTo>
                    <a:pt x="64017" y="453319"/>
                  </a:lnTo>
                  <a:lnTo>
                    <a:pt x="0" y="394637"/>
                  </a:lnTo>
                  <a:cubicBezTo>
                    <a:pt x="6" y="393286"/>
                    <a:pt x="13" y="391885"/>
                    <a:pt x="20" y="390433"/>
                  </a:cubicBezTo>
                  <a:lnTo>
                    <a:pt x="2105" y="0"/>
                  </a:lnTo>
                  <a:close/>
                </a:path>
              </a:pathLst>
            </a:custGeom>
            <a:solidFill>
              <a:srgbClr val="ffffff">
                <a:alpha val="30000"/>
              </a:srgbClr>
            </a:solidFill>
            <a:ln w="25560">
              <a:noFill/>
            </a:ln>
          </p:spPr>
          <p:style>
            <a:lnRef idx="0"/>
            <a:fillRef idx="0"/>
            <a:effectRef idx="0"/>
            <a:fontRef idx="minor"/>
          </p:style>
        </p:sp>
        <p:sp>
          <p:nvSpPr>
            <p:cNvPr id="2660" name="CustomShape 82"/>
            <p:cNvSpPr/>
            <p:nvPr/>
          </p:nvSpPr>
          <p:spPr>
            <a:xfrm>
              <a:off x="4412160" y="1421640"/>
              <a:ext cx="319320" cy="320400"/>
            </a:xfrm>
            <a:custGeom>
              <a:avLst/>
              <a:gdLst/>
              <a:ahLst/>
              <a:rect l="l" t="t" r="r" b="b"/>
              <a:pathLst>
                <a:path w="637287" h="637366">
                  <a:moveTo>
                    <a:pt x="563950" y="553984"/>
                  </a:moveTo>
                  <a:lnTo>
                    <a:pt x="637287" y="553984"/>
                  </a:lnTo>
                  <a:lnTo>
                    <a:pt x="637287" y="627321"/>
                  </a:lnTo>
                  <a:lnTo>
                    <a:pt x="563950" y="627321"/>
                  </a:lnTo>
                  <a:lnTo>
                    <a:pt x="563950" y="553984"/>
                  </a:lnTo>
                  <a:close/>
                  <a:moveTo>
                    <a:pt x="451498" y="553984"/>
                  </a:moveTo>
                  <a:lnTo>
                    <a:pt x="524835" y="553984"/>
                  </a:lnTo>
                  <a:lnTo>
                    <a:pt x="524835" y="627321"/>
                  </a:lnTo>
                  <a:lnTo>
                    <a:pt x="451498" y="627321"/>
                  </a:lnTo>
                  <a:lnTo>
                    <a:pt x="451498" y="553984"/>
                  </a:lnTo>
                  <a:close/>
                  <a:moveTo>
                    <a:pt x="112452" y="451577"/>
                  </a:moveTo>
                  <a:lnTo>
                    <a:pt x="185789" y="451577"/>
                  </a:lnTo>
                  <a:lnTo>
                    <a:pt x="185789" y="524914"/>
                  </a:lnTo>
                  <a:lnTo>
                    <a:pt x="112452" y="524914"/>
                  </a:lnTo>
                  <a:lnTo>
                    <a:pt x="112452" y="451577"/>
                  </a:lnTo>
                  <a:close/>
                  <a:moveTo>
                    <a:pt x="54181" y="393306"/>
                  </a:moveTo>
                  <a:lnTo>
                    <a:pt x="54181" y="583185"/>
                  </a:lnTo>
                  <a:lnTo>
                    <a:pt x="244060" y="583185"/>
                  </a:lnTo>
                  <a:lnTo>
                    <a:pt x="244060" y="393306"/>
                  </a:lnTo>
                  <a:lnTo>
                    <a:pt x="54181" y="393306"/>
                  </a:lnTo>
                  <a:close/>
                  <a:moveTo>
                    <a:pt x="339046" y="339125"/>
                  </a:moveTo>
                  <a:lnTo>
                    <a:pt x="392235" y="339125"/>
                  </a:lnTo>
                  <a:lnTo>
                    <a:pt x="392235" y="339126"/>
                  </a:lnTo>
                  <a:lnTo>
                    <a:pt x="518510" y="339126"/>
                  </a:lnTo>
                  <a:lnTo>
                    <a:pt x="518510" y="395351"/>
                  </a:lnTo>
                  <a:lnTo>
                    <a:pt x="584098" y="395351"/>
                  </a:lnTo>
                  <a:lnTo>
                    <a:pt x="584098" y="339126"/>
                  </a:lnTo>
                  <a:lnTo>
                    <a:pt x="637287" y="339126"/>
                  </a:lnTo>
                  <a:lnTo>
                    <a:pt x="637287" y="395351"/>
                  </a:lnTo>
                  <a:lnTo>
                    <a:pt x="637287" y="507803"/>
                  </a:lnTo>
                  <a:lnTo>
                    <a:pt x="637287" y="507804"/>
                  </a:lnTo>
                  <a:lnTo>
                    <a:pt x="584098" y="507804"/>
                  </a:lnTo>
                  <a:lnTo>
                    <a:pt x="584098" y="507803"/>
                  </a:lnTo>
                  <a:lnTo>
                    <a:pt x="451498" y="507803"/>
                  </a:lnTo>
                  <a:lnTo>
                    <a:pt x="451498" y="451578"/>
                  </a:lnTo>
                  <a:lnTo>
                    <a:pt x="392235" y="451578"/>
                  </a:lnTo>
                  <a:lnTo>
                    <a:pt x="392235" y="627321"/>
                  </a:lnTo>
                  <a:lnTo>
                    <a:pt x="339046" y="627321"/>
                  </a:lnTo>
                  <a:lnTo>
                    <a:pt x="339046" y="339125"/>
                  </a:lnTo>
                  <a:close/>
                  <a:moveTo>
                    <a:pt x="0" y="339125"/>
                  </a:moveTo>
                  <a:lnTo>
                    <a:pt x="298241" y="339125"/>
                  </a:lnTo>
                  <a:lnTo>
                    <a:pt x="298241" y="637366"/>
                  </a:lnTo>
                  <a:lnTo>
                    <a:pt x="0" y="637366"/>
                  </a:lnTo>
                  <a:lnTo>
                    <a:pt x="0" y="339125"/>
                  </a:lnTo>
                  <a:close/>
                  <a:moveTo>
                    <a:pt x="451498" y="112452"/>
                  </a:moveTo>
                  <a:lnTo>
                    <a:pt x="524835" y="112452"/>
                  </a:lnTo>
                  <a:lnTo>
                    <a:pt x="524835" y="185789"/>
                  </a:lnTo>
                  <a:lnTo>
                    <a:pt x="451498" y="185789"/>
                  </a:lnTo>
                  <a:lnTo>
                    <a:pt x="451498" y="112452"/>
                  </a:lnTo>
                  <a:close/>
                  <a:moveTo>
                    <a:pt x="112452" y="112452"/>
                  </a:moveTo>
                  <a:lnTo>
                    <a:pt x="185789" y="112452"/>
                  </a:lnTo>
                  <a:lnTo>
                    <a:pt x="185789" y="185789"/>
                  </a:lnTo>
                  <a:lnTo>
                    <a:pt x="112452" y="185789"/>
                  </a:lnTo>
                  <a:lnTo>
                    <a:pt x="112452" y="112452"/>
                  </a:lnTo>
                  <a:close/>
                  <a:moveTo>
                    <a:pt x="393227" y="54181"/>
                  </a:moveTo>
                  <a:lnTo>
                    <a:pt x="393227" y="244060"/>
                  </a:lnTo>
                  <a:lnTo>
                    <a:pt x="583106" y="244060"/>
                  </a:lnTo>
                  <a:lnTo>
                    <a:pt x="583106" y="54181"/>
                  </a:lnTo>
                  <a:lnTo>
                    <a:pt x="393227" y="54181"/>
                  </a:lnTo>
                  <a:close/>
                  <a:moveTo>
                    <a:pt x="54181" y="54181"/>
                  </a:moveTo>
                  <a:lnTo>
                    <a:pt x="54181" y="244060"/>
                  </a:lnTo>
                  <a:lnTo>
                    <a:pt x="244060" y="244060"/>
                  </a:lnTo>
                  <a:lnTo>
                    <a:pt x="244060" y="54181"/>
                  </a:lnTo>
                  <a:lnTo>
                    <a:pt x="54181" y="54181"/>
                  </a:lnTo>
                  <a:close/>
                  <a:moveTo>
                    <a:pt x="339046" y="0"/>
                  </a:moveTo>
                  <a:lnTo>
                    <a:pt x="637287" y="0"/>
                  </a:lnTo>
                  <a:lnTo>
                    <a:pt x="637287" y="298241"/>
                  </a:lnTo>
                  <a:lnTo>
                    <a:pt x="339046" y="298241"/>
                  </a:lnTo>
                  <a:lnTo>
                    <a:pt x="339046" y="0"/>
                  </a:lnTo>
                  <a:close/>
                  <a:moveTo>
                    <a:pt x="0" y="0"/>
                  </a:moveTo>
                  <a:lnTo>
                    <a:pt x="298241" y="0"/>
                  </a:lnTo>
                  <a:lnTo>
                    <a:pt x="298241" y="298241"/>
                  </a:lnTo>
                  <a:lnTo>
                    <a:pt x="0" y="298241"/>
                  </a:lnTo>
                  <a:lnTo>
                    <a:pt x="0" y="0"/>
                  </a:lnTo>
                  <a:close/>
                </a:path>
              </a:pathLst>
            </a:custGeom>
            <a:solidFill>
              <a:srgbClr val="ffffff"/>
            </a:solidFill>
            <a:ln w="25560">
              <a:noFill/>
            </a:ln>
          </p:spPr>
          <p:style>
            <a:lnRef idx="0"/>
            <a:fillRef idx="0"/>
            <a:effectRef idx="0"/>
            <a:fontRef idx="minor"/>
          </p:style>
        </p:sp>
      </p:grpSp>
      <p:sp>
        <p:nvSpPr>
          <p:cNvPr id="2661" name="CustomShape 83"/>
          <p:cNvSpPr/>
          <p:nvPr/>
        </p:nvSpPr>
        <p:spPr>
          <a:xfrm>
            <a:off x="3564000" y="2095200"/>
            <a:ext cx="2016360" cy="2054880"/>
          </a:xfrm>
          <a:prstGeom prst="rect">
            <a:avLst/>
          </a:prstGeom>
          <a:noFill/>
          <a:ln w="9360">
            <a:noFill/>
          </a:ln>
        </p:spPr>
        <p:style>
          <a:lnRef idx="0"/>
          <a:fillRef idx="0"/>
          <a:effectRef idx="0"/>
          <a:fontRef idx="minor"/>
        </p:style>
        <p:txBody>
          <a:bodyPr lIns="68760" rIns="68760" tIns="34200" bIns="34200"/>
          <a:p>
            <a:pPr>
              <a:lnSpc>
                <a:spcPct val="100000"/>
              </a:lnSpc>
            </a:pPr>
            <a:r>
              <a:rPr b="0" lang="en-US" sz="1500" spc="-1" strike="noStrike">
                <a:solidFill>
                  <a:srgbClr val="ce181e"/>
                </a:solidFill>
                <a:latin typeface="文泉驿微米黑"/>
                <a:ea typeface="文泉驿微米黑"/>
              </a:rPr>
              <a:t>依赖倒置原则</a:t>
            </a:r>
            <a:endParaRPr b="0" lang="en-US" sz="1500" spc="-1" strike="noStrike">
              <a:latin typeface="Arial"/>
            </a:endParaRPr>
          </a:p>
          <a:p>
            <a:pPr>
              <a:lnSpc>
                <a:spcPct val="100000"/>
              </a:lnSpc>
            </a:pPr>
            <a:r>
              <a:rPr b="0" lang="en-US" sz="1050" spc="-1" strike="noStrike">
                <a:solidFill>
                  <a:srgbClr val="ffffff"/>
                </a:solidFill>
                <a:latin typeface="文泉驿微米黑"/>
                <a:ea typeface="文泉驿微米黑"/>
              </a:rPr>
              <a:t>      </a:t>
            </a:r>
            <a:r>
              <a:rPr b="0" lang="en-US" sz="1050" spc="-1" strike="noStrike">
                <a:solidFill>
                  <a:srgbClr val="ffffff"/>
                </a:solidFill>
                <a:latin typeface="文泉驿微米黑"/>
                <a:ea typeface="文泉驿微米黑"/>
              </a:rPr>
              <a:t>要求我们在程序代码中传递参数时或在关联关系中，尽量引用层次高的抽象层类。</a:t>
            </a:r>
            <a:endParaRPr b="0" lang="en-US" sz="1050" spc="-1" strike="noStrike">
              <a:latin typeface="Arial"/>
            </a:endParaRPr>
          </a:p>
          <a:p>
            <a:pPr>
              <a:lnSpc>
                <a:spcPct val="100000"/>
              </a:lnSpc>
            </a:pPr>
            <a:r>
              <a:rPr b="0" lang="en-US" sz="1050" spc="-1" strike="noStrike">
                <a:solidFill>
                  <a:srgbClr val="ffffff"/>
                </a:solidFill>
                <a:latin typeface="文泉驿微米黑"/>
                <a:ea typeface="文泉驿微米黑"/>
              </a:rPr>
              <a:t>   </a:t>
            </a:r>
            <a:r>
              <a:rPr b="0" lang="en-US" sz="1050" spc="-1" strike="noStrike">
                <a:solidFill>
                  <a:srgbClr val="ffffff"/>
                </a:solidFill>
                <a:latin typeface="文泉驿微米黑"/>
                <a:ea typeface="文泉驿微米黑"/>
              </a:rPr>
              <a:t>引入抽象层后，系统将具有很好的灵活性，在程序中尽量使用抽象层进行编程，而将具体类写在配置文件中，这样一来，如果系统行为发生变化，只需要对抽象层进行扩展，并修改配置文件，而无须修改原有系统的源代码</a:t>
            </a:r>
            <a:endParaRPr b="0" lang="en-US" sz="1050" spc="-1" strike="noStrike">
              <a:latin typeface="Arial"/>
            </a:endParaRPr>
          </a:p>
        </p:txBody>
      </p:sp>
      <p:sp>
        <p:nvSpPr>
          <p:cNvPr id="2662" name="CustomShape 84"/>
          <p:cNvSpPr/>
          <p:nvPr/>
        </p:nvSpPr>
        <p:spPr>
          <a:xfrm>
            <a:off x="1258200" y="2081160"/>
            <a:ext cx="2053440" cy="1734480"/>
          </a:xfrm>
          <a:prstGeom prst="rect">
            <a:avLst/>
          </a:prstGeom>
          <a:noFill/>
          <a:ln w="9360">
            <a:noFill/>
          </a:ln>
        </p:spPr>
        <p:style>
          <a:lnRef idx="0"/>
          <a:fillRef idx="0"/>
          <a:effectRef idx="0"/>
          <a:fontRef idx="minor"/>
        </p:style>
        <p:txBody>
          <a:bodyPr lIns="68760" rIns="68760" tIns="34200" bIns="34200"/>
          <a:p>
            <a:pPr>
              <a:lnSpc>
                <a:spcPct val="100000"/>
              </a:lnSpc>
            </a:pPr>
            <a:r>
              <a:rPr b="0" lang="en-US" sz="1500" spc="-1" strike="noStrike">
                <a:solidFill>
                  <a:srgbClr val="ce181e"/>
                </a:solidFill>
                <a:latin typeface="文泉驿微米黑"/>
                <a:ea typeface="文泉驿微米黑"/>
              </a:rPr>
              <a:t>开放封闭原则</a:t>
            </a:r>
            <a:br/>
            <a:r>
              <a:rPr b="0" lang="en-US" sz="800" spc="-1" strike="noStrike">
                <a:solidFill>
                  <a:srgbClr val="ffffff"/>
                </a:solidFill>
                <a:latin typeface="Calibri"/>
                <a:ea typeface="Arial"/>
              </a:rPr>
              <a:t>  </a:t>
            </a:r>
            <a:r>
              <a:rPr b="0" lang="en-US" sz="1050" spc="-1" strike="noStrike">
                <a:solidFill>
                  <a:srgbClr val="ffffff"/>
                </a:solidFill>
                <a:latin typeface="文泉驿微米黑"/>
                <a:ea typeface="文泉驿微米黑"/>
              </a:rPr>
              <a:t>     </a:t>
            </a:r>
            <a:r>
              <a:rPr b="0" lang="en-US" sz="1050" spc="-1" strike="noStrike">
                <a:solidFill>
                  <a:srgbClr val="fefefe"/>
                </a:solidFill>
                <a:latin typeface="文泉驿微米黑"/>
                <a:ea typeface="文泉驿微米黑"/>
              </a:rPr>
              <a:t>当软件系统需要面对新的需求时，我们应该尽量保证系统的设计框架是稳定的。</a:t>
            </a:r>
            <a:endParaRPr b="0" lang="en-US" sz="1050" spc="-1" strike="noStrike">
              <a:latin typeface="Arial"/>
            </a:endParaRPr>
          </a:p>
          <a:p>
            <a:pPr>
              <a:lnSpc>
                <a:spcPct val="100000"/>
              </a:lnSpc>
            </a:pPr>
            <a:r>
              <a:rPr b="1" lang="en-US" sz="1050" spc="-1" strike="noStrike">
                <a:solidFill>
                  <a:srgbClr val="000000"/>
                </a:solidFill>
                <a:latin typeface="Calibri"/>
                <a:ea typeface="文泉驿微米黑"/>
              </a:rPr>
              <a:t>  </a:t>
            </a:r>
            <a:r>
              <a:rPr b="0" lang="en-US" sz="1050" spc="-1" strike="noStrike">
                <a:solidFill>
                  <a:srgbClr val="000000"/>
                </a:solidFill>
                <a:latin typeface="Calibri"/>
                <a:ea typeface="文泉驿微米黑"/>
              </a:rPr>
              <a:t>  </a:t>
            </a:r>
            <a:r>
              <a:rPr b="0" lang="en-US" sz="1050" spc="-1" strike="noStrike">
                <a:solidFill>
                  <a:srgbClr val="ffffff"/>
                </a:solidFill>
                <a:latin typeface="Calibri"/>
                <a:ea typeface="文泉驿微米黑"/>
              </a:rPr>
              <a:t>若一个软件设计符合开闭原则，那么可以非常方便地对系统进行扩展，而且在扩展时无须修改现有代码，使得软件系统在拥有适应性和灵活性的同时具备较好的稳定性和延续性</a:t>
            </a:r>
            <a:r>
              <a:rPr b="0" lang="en-US" sz="1050" spc="-1" strike="noStrike">
                <a:solidFill>
                  <a:srgbClr val="000000"/>
                </a:solidFill>
                <a:latin typeface="Calibri"/>
                <a:ea typeface="文泉驿微米黑"/>
              </a:rPr>
              <a:t>.</a:t>
            </a:r>
            <a:endParaRPr b="0" lang="en-US" sz="1050" spc="-1" strike="noStrike">
              <a:latin typeface="Arial"/>
            </a:endParaRPr>
          </a:p>
        </p:txBody>
      </p:sp>
      <p:sp>
        <p:nvSpPr>
          <p:cNvPr id="2663" name="CustomShape 85"/>
          <p:cNvSpPr/>
          <p:nvPr/>
        </p:nvSpPr>
        <p:spPr>
          <a:xfrm>
            <a:off x="5922360" y="2059200"/>
            <a:ext cx="2069280" cy="2533680"/>
          </a:xfrm>
          <a:prstGeom prst="rect">
            <a:avLst/>
          </a:prstGeom>
          <a:noFill/>
          <a:ln w="9360">
            <a:noFill/>
          </a:ln>
        </p:spPr>
        <p:style>
          <a:lnRef idx="0"/>
          <a:fillRef idx="0"/>
          <a:effectRef idx="0"/>
          <a:fontRef idx="minor"/>
        </p:style>
        <p:txBody>
          <a:bodyPr lIns="68760" rIns="68760" tIns="34200" bIns="34200"/>
          <a:p>
            <a:pPr>
              <a:lnSpc>
                <a:spcPct val="100000"/>
              </a:lnSpc>
            </a:pPr>
            <a:r>
              <a:rPr b="0" lang="en-US" sz="1500" spc="-1" strike="noStrike">
                <a:solidFill>
                  <a:srgbClr val="ce181e"/>
                </a:solidFill>
                <a:latin typeface="文泉驿微米黑"/>
                <a:ea typeface="文泉驿微米黑"/>
              </a:rPr>
              <a:t>组合复用原则</a:t>
            </a:r>
            <a:br/>
            <a:r>
              <a:rPr b="0" lang="en-US" sz="800" spc="-1" strike="noStrike">
                <a:solidFill>
                  <a:srgbClr val="ffffff"/>
                </a:solidFill>
                <a:latin typeface="Calibri"/>
                <a:ea typeface="Arial"/>
              </a:rPr>
              <a:t>       </a:t>
            </a:r>
            <a:r>
              <a:rPr b="0" lang="en-US" sz="1050" spc="-1" strike="noStrike">
                <a:solidFill>
                  <a:srgbClr val="000000"/>
                </a:solidFill>
                <a:latin typeface="文泉驿微米黑"/>
                <a:ea typeface="文泉驿微米黑"/>
              </a:rPr>
              <a:t>祁老师所讲的例子</a:t>
            </a:r>
            <a:r>
              <a:rPr b="0" lang="en-US" sz="1050" spc="-1" strike="noStrike">
                <a:solidFill>
                  <a:srgbClr val="000000"/>
                </a:solidFill>
                <a:latin typeface="文泉驿微米黑"/>
                <a:ea typeface="文泉驿微米黑"/>
              </a:rPr>
              <a:t>:</a:t>
            </a:r>
            <a:r>
              <a:rPr b="1" lang="en-US" sz="1050" spc="-1" strike="noStrike">
                <a:solidFill>
                  <a:srgbClr val="ed1c24"/>
                </a:solidFill>
                <a:latin typeface="文泉驿微米黑"/>
                <a:ea typeface="文泉驿微米黑"/>
              </a:rPr>
              <a:t>手雷炸伤玩家和敌人</a:t>
            </a:r>
            <a:r>
              <a:rPr b="0" lang="en-US" sz="900" spc="-1" strike="noStrike">
                <a:solidFill>
                  <a:srgbClr val="fefefe"/>
                </a:solidFill>
                <a:latin typeface="Calibri"/>
                <a:ea typeface="Arial"/>
              </a:rPr>
              <a:t>。</a:t>
            </a:r>
            <a:endParaRPr b="0" lang="en-US" sz="900" spc="-1" strike="noStrike">
              <a:latin typeface="Arial"/>
            </a:endParaRPr>
          </a:p>
          <a:p>
            <a:pPr>
              <a:lnSpc>
                <a:spcPct val="100000"/>
              </a:lnSpc>
            </a:pPr>
            <a:r>
              <a:rPr b="0" lang="en-US" sz="900" spc="-1" strike="noStrike">
                <a:solidFill>
                  <a:srgbClr val="fefefe"/>
                </a:solidFill>
                <a:latin typeface="Calibri"/>
                <a:ea typeface="Arial"/>
              </a:rPr>
              <a:t>   </a:t>
            </a:r>
            <a:r>
              <a:rPr b="0" lang="en-US" sz="1050" spc="-1" strike="noStrike">
                <a:solidFill>
                  <a:srgbClr val="fefefe"/>
                </a:solidFill>
                <a:latin typeface="Calibri"/>
                <a:ea typeface="Arial"/>
              </a:rPr>
              <a:t>  </a:t>
            </a:r>
            <a:r>
              <a:rPr b="0" lang="en-US" sz="1050" spc="-1" strike="noStrike">
                <a:solidFill>
                  <a:srgbClr val="fefefe"/>
                </a:solidFill>
                <a:latin typeface="Calibri"/>
                <a:ea typeface="Arial"/>
              </a:rPr>
              <a:t>在该例中</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玩家</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敌人甚至房屋等可能都具有不同的属性，分属不同的类型</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如果采用继承</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可能玩家和敌人可以属于一类</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但是房屋又会创建一个新类。此时我们可以将这三者抽象为一种受害者。将三者组合成同一属性</a:t>
            </a:r>
            <a:r>
              <a:rPr b="0" lang="en-US" sz="1050" spc="-1" strike="noStrike">
                <a:solidFill>
                  <a:srgbClr val="fefefe"/>
                </a:solidFill>
                <a:latin typeface="Calibri"/>
                <a:ea typeface="Arial"/>
              </a:rPr>
              <a:t>,</a:t>
            </a:r>
            <a:r>
              <a:rPr b="0" lang="en-US" sz="1050" spc="-1" strike="noStrike">
                <a:solidFill>
                  <a:srgbClr val="fefefe"/>
                </a:solidFill>
                <a:latin typeface="Calibri"/>
                <a:ea typeface="Arial"/>
              </a:rPr>
              <a:t>就可以解决其属性不同的难题。</a:t>
            </a:r>
            <a:endParaRPr b="0" lang="en-US" sz="1050" spc="-1" strike="noStrike">
              <a:latin typeface="Arial"/>
            </a:endParaRPr>
          </a:p>
          <a:p>
            <a:pPr>
              <a:lnSpc>
                <a:spcPct val="100000"/>
              </a:lnSpc>
            </a:pPr>
            <a:r>
              <a:rPr b="0" lang="en-US" sz="1050" spc="-1" strike="noStrike">
                <a:solidFill>
                  <a:srgbClr val="fefefe"/>
                </a:solidFill>
                <a:latin typeface="Calibri"/>
                <a:ea typeface="Arial"/>
              </a:rPr>
              <a:t>   </a:t>
            </a:r>
            <a:r>
              <a:rPr b="0" lang="en-US" sz="1050" spc="-1" strike="noStrike">
                <a:solidFill>
                  <a:srgbClr val="fefefe"/>
                </a:solidFill>
                <a:latin typeface="Calibri"/>
                <a:ea typeface="Arial"/>
              </a:rPr>
              <a:t>这个例子说明在复用某个方法是，要尽量先使用组合关系来实现，其次才考虑使用继承关系来实现</a:t>
            </a:r>
            <a:endParaRPr b="0" lang="en-US" sz="1050" spc="-1" strike="noStrike">
              <a:latin typeface="Arial"/>
            </a:endParaRPr>
          </a:p>
        </p:txBody>
      </p:sp>
      <p:sp>
        <p:nvSpPr>
          <p:cNvPr id="2664" name="Line 86"/>
          <p:cNvSpPr/>
          <p:nvPr/>
        </p:nvSpPr>
        <p:spPr>
          <a:xfrm flipH="1">
            <a:off x="1152000" y="2211120"/>
            <a:ext cx="35280" cy="2540880"/>
          </a:xfrm>
          <a:prstGeom prst="line">
            <a:avLst/>
          </a:prstGeom>
          <a:ln w="9360">
            <a:solidFill>
              <a:schemeClr val="bg1"/>
            </a:solidFill>
            <a:bevel/>
          </a:ln>
        </p:spPr>
        <p:style>
          <a:lnRef idx="0"/>
          <a:fillRef idx="0"/>
          <a:effectRef idx="0"/>
          <a:fontRef idx="minor"/>
        </p:style>
      </p:sp>
      <p:sp>
        <p:nvSpPr>
          <p:cNvPr id="2665" name="Line 87"/>
          <p:cNvSpPr/>
          <p:nvPr/>
        </p:nvSpPr>
        <p:spPr>
          <a:xfrm>
            <a:off x="3384000" y="2232000"/>
            <a:ext cx="360" cy="2540880"/>
          </a:xfrm>
          <a:prstGeom prst="line">
            <a:avLst/>
          </a:prstGeom>
          <a:ln w="9360">
            <a:solidFill>
              <a:schemeClr val="bg1"/>
            </a:solidFill>
            <a:bevel/>
          </a:ln>
        </p:spPr>
        <p:style>
          <a:lnRef idx="0"/>
          <a:fillRef idx="0"/>
          <a:effectRef idx="0"/>
          <a:fontRef idx="minor"/>
        </p:style>
      </p:sp>
      <p:sp>
        <p:nvSpPr>
          <p:cNvPr id="2666" name="Line 88"/>
          <p:cNvSpPr/>
          <p:nvPr/>
        </p:nvSpPr>
        <p:spPr>
          <a:xfrm>
            <a:off x="8208000" y="2232000"/>
            <a:ext cx="360" cy="2540880"/>
          </a:xfrm>
          <a:prstGeom prst="line">
            <a:avLst/>
          </a:prstGeom>
          <a:ln w="9360">
            <a:solidFill>
              <a:schemeClr val="bg1"/>
            </a:solidFill>
            <a:bevel/>
          </a:ln>
        </p:spPr>
        <p:style>
          <a:lnRef idx="0"/>
          <a:fillRef idx="0"/>
          <a:effectRef idx="0"/>
          <a:fontRef idx="minor"/>
        </p:style>
      </p:sp>
      <p:sp>
        <p:nvSpPr>
          <p:cNvPr id="2667" name="CustomShape 89"/>
          <p:cNvSpPr/>
          <p:nvPr/>
        </p:nvSpPr>
        <p:spPr>
          <a:xfrm>
            <a:off x="1296000" y="4212000"/>
            <a:ext cx="1943640" cy="597960"/>
          </a:xfrm>
          <a:prstGeom prst="rect">
            <a:avLst/>
          </a:prstGeom>
          <a:noFill/>
          <a:ln>
            <a:noFill/>
          </a:ln>
        </p:spPr>
        <p:style>
          <a:lnRef idx="0"/>
          <a:fillRef idx="0"/>
          <a:effectRef idx="0"/>
          <a:fontRef idx="minor"/>
        </p:style>
        <p:txBody>
          <a:bodyPr lIns="90000" rIns="90000" tIns="45000" bIns="45000"/>
          <a:p>
            <a:pPr>
              <a:lnSpc>
                <a:spcPct val="100000"/>
              </a:lnSpc>
            </a:pPr>
            <a:r>
              <a:rPr b="0" lang="en-US" sz="1050" spc="-1" strike="noStrike">
                <a:solidFill>
                  <a:srgbClr val="ffffff"/>
                </a:solidFill>
                <a:latin typeface="Arial"/>
                <a:ea typeface="Arial"/>
              </a:rPr>
              <a:t>实现开放封闭原则，</a:t>
            </a:r>
            <a:r>
              <a:rPr b="0" lang="en-US" sz="1050" spc="-1" strike="noStrike">
                <a:solidFill>
                  <a:srgbClr val="ffffff"/>
                </a:solidFill>
                <a:latin typeface="Arial"/>
                <a:ea typeface="文泉驿微米黑"/>
              </a:rPr>
              <a:t>需要对系统进行抽象化设计，抽象化是开闭原则的关键</a:t>
            </a:r>
            <a:endParaRPr b="0" lang="en-US" sz="1050" spc="-1" strike="noStrike">
              <a:latin typeface="Arial"/>
            </a:endParaRPr>
          </a:p>
        </p:txBody>
      </p:sp>
      <p:sp>
        <p:nvSpPr>
          <p:cNvPr id="2668" name="Line 90"/>
          <p:cNvSpPr/>
          <p:nvPr/>
        </p:nvSpPr>
        <p:spPr>
          <a:xfrm flipV="1">
            <a:off x="2160000" y="3816000"/>
            <a:ext cx="360" cy="392400"/>
          </a:xfrm>
          <a:prstGeom prst="line">
            <a:avLst/>
          </a:prstGeom>
          <a:ln>
            <a:solidFill>
              <a:srgbClr val="ed1c24"/>
            </a:solidFill>
            <a:tailEnd len="med" type="triangle" w="med"/>
          </a:ln>
        </p:spPr>
        <p:style>
          <a:lnRef idx="0"/>
          <a:fillRef idx="0"/>
          <a:effectRef idx="0"/>
          <a:fontRef idx="minor"/>
        </p:style>
      </p:sp>
      <p:sp>
        <p:nvSpPr>
          <p:cNvPr id="2669" name="Line 91"/>
          <p:cNvSpPr/>
          <p:nvPr/>
        </p:nvSpPr>
        <p:spPr>
          <a:xfrm>
            <a:off x="5760000" y="2232000"/>
            <a:ext cx="360" cy="2540880"/>
          </a:xfrm>
          <a:prstGeom prst="line">
            <a:avLst/>
          </a:prstGeom>
          <a:ln w="9360">
            <a:solidFill>
              <a:schemeClr val="bg1"/>
            </a:solidFill>
            <a:bevel/>
          </a:ln>
        </p:spPr>
        <p:style>
          <a:lnRef idx="0"/>
          <a:fillRef idx="0"/>
          <a:effectRef idx="0"/>
          <a:fontRef idx="minor"/>
        </p:style>
      </p:sp>
      <p:sp>
        <p:nvSpPr>
          <p:cNvPr id="2670" name="CustomShape 92"/>
          <p:cNvSpPr/>
          <p:nvPr/>
        </p:nvSpPr>
        <p:spPr>
          <a:xfrm>
            <a:off x="3600000" y="4405680"/>
            <a:ext cx="2015640" cy="597960"/>
          </a:xfrm>
          <a:prstGeom prst="rect">
            <a:avLst/>
          </a:prstGeom>
          <a:noFill/>
          <a:ln>
            <a:noFill/>
          </a:ln>
        </p:spPr>
        <p:style>
          <a:lnRef idx="0"/>
          <a:fillRef idx="0"/>
          <a:effectRef idx="0"/>
          <a:fontRef idx="minor"/>
        </p:style>
        <p:txBody>
          <a:bodyPr lIns="90000" rIns="90000" tIns="45000" bIns="45000"/>
          <a:p>
            <a:pPr>
              <a:lnSpc>
                <a:spcPct val="100000"/>
              </a:lnSpc>
            </a:pPr>
            <a:r>
              <a:rPr b="0" lang="en-US" sz="1050" spc="-1" strike="noStrike">
                <a:solidFill>
                  <a:srgbClr val="ffffff"/>
                </a:solidFill>
                <a:latin typeface="文泉驿微米黑"/>
                <a:ea typeface="文泉驿微米黑"/>
              </a:rPr>
              <a:t>一个具体类应当只实现抽象类中声明过的方法，而不应该给出多余的方法</a:t>
            </a:r>
            <a:endParaRPr b="0" lang="en-US" sz="1050" spc="-1" strike="noStrike">
              <a:latin typeface="Arial"/>
            </a:endParaRPr>
          </a:p>
        </p:txBody>
      </p:sp>
      <p:sp>
        <p:nvSpPr>
          <p:cNvPr id="2671" name="Line 93"/>
          <p:cNvSpPr/>
          <p:nvPr/>
        </p:nvSpPr>
        <p:spPr>
          <a:xfrm flipV="1">
            <a:off x="4608000" y="4013280"/>
            <a:ext cx="360" cy="392400"/>
          </a:xfrm>
          <a:prstGeom prst="line">
            <a:avLst/>
          </a:prstGeom>
          <a:ln>
            <a:solidFill>
              <a:srgbClr val="ed1c24"/>
            </a:solidFill>
            <a:tailEnd len="med" type="triangle" w="med"/>
          </a:ln>
        </p:spPr>
        <p:style>
          <a:lnRef idx="0"/>
          <a:fillRef idx="0"/>
          <a:effectRef idx="0"/>
          <a:fontRef idx="minor"/>
        </p:style>
      </p:sp>
    </p:spTree>
  </p:cSld>
  <p:timing>
    <p:tnLst>
      <p:par>
        <p:cTn id="1278" dur="indefinite" restart="never" nodeType="tmRoot">
          <p:childTnLst>
            <p:seq>
              <p:cTn id="1279" dur="indefinite" nodeType="mainSeq">
                <p:childTnLst>
                  <p:par>
                    <p:cTn id="1280" fill="hold">
                      <p:stCondLst>
                        <p:cond delay="indefinite"/>
                      </p:stCondLst>
                      <p:childTnLst>
                        <p:par>
                          <p:cTn id="1281" fill="hold">
                            <p:stCondLst>
                              <p:cond delay="0"/>
                            </p:stCondLst>
                            <p:childTnLst>
                              <p:par>
                                <p:cTn id="1282" nodeType="clickEffect" fill="hold" presetClass="entr" presetID="53">
                                  <p:childTnLst>
                                    <p:set>
                                      <p:cBhvr>
                                        <p:cTn id="1283" dur="1" fill="hold">
                                          <p:stCondLst>
                                            <p:cond delay="0"/>
                                          </p:stCondLst>
                                        </p:cTn>
                                        <p:tgtEl>
                                          <p:spTgt spid="2579"/>
                                        </p:tgtEl>
                                        <p:attrNameLst>
                                          <p:attrName>style.visibility</p:attrName>
                                        </p:attrNameLst>
                                      </p:cBhvr>
                                      <p:to>
                                        <p:strVal val="visible"/>
                                      </p:to>
                                    </p:set>
                                    <p:anim calcmode="lin" valueType="num">
                                      <p:cBhvr additive="repl">
                                        <p:cTn id="1284" dur="500" fill="hold"/>
                                        <p:tgtEl>
                                          <p:spTgt spid="2579"/>
                                        </p:tgtEl>
                                        <p:attrNameLst>
                                          <p:attrName>ppt_w</p:attrName>
                                        </p:attrNameLst>
                                      </p:cBhvr>
                                      <p:tavLst>
                                        <p:tav tm="0">
                                          <p:val>
                                            <p:fltVal val="0"/>
                                          </p:val>
                                        </p:tav>
                                        <p:tav tm="100000">
                                          <p:val>
                                            <p:strVal val="#ppt_w"/>
                                          </p:val>
                                        </p:tav>
                                      </p:tavLst>
                                    </p:anim>
                                    <p:anim calcmode="lin" valueType="num">
                                      <p:cBhvr additive="repl">
                                        <p:cTn id="1285" dur="500" fill="hold"/>
                                        <p:tgtEl>
                                          <p:spTgt spid="2579"/>
                                        </p:tgtEl>
                                        <p:attrNameLst>
                                          <p:attrName>ppt_h</p:attrName>
                                        </p:attrNameLst>
                                      </p:cBhvr>
                                      <p:tavLst>
                                        <p:tav tm="0">
                                          <p:val>
                                            <p:fltVal val="0"/>
                                          </p:val>
                                        </p:tav>
                                        <p:tav tm="100000">
                                          <p:val>
                                            <p:strVal val="#ppt_h"/>
                                          </p:val>
                                        </p:tav>
                                      </p:tavLst>
                                    </p:anim>
                                    <p:animEffect filter="fade" transition="in">
                                      <p:cBhvr additive="repl">
                                        <p:cTn id="1286" dur="500"/>
                                        <p:tgtEl>
                                          <p:spTgt spid="2579"/>
                                        </p:tgtEl>
                                      </p:cBhvr>
                                    </p:animEffect>
                                  </p:childTnLst>
                                </p:cTn>
                              </p:par>
                            </p:childTnLst>
                          </p:cTn>
                        </p:par>
                      </p:childTnLst>
                    </p:cTn>
                  </p:par>
                  <p:par>
                    <p:cTn id="1287" fill="hold">
                      <p:stCondLst>
                        <p:cond delay="indefinite"/>
                      </p:stCondLst>
                      <p:childTnLst>
                        <p:par>
                          <p:cTn id="1288" fill="hold">
                            <p:stCondLst>
                              <p:cond delay="0"/>
                            </p:stCondLst>
                            <p:childTnLst>
                              <p:par>
                                <p:cTn id="1289" nodeType="clickEffect" fill="hold" presetClass="entr" presetID="22" presetSubtype="8">
                                  <p:childTnLst>
                                    <p:set>
                                      <p:cBhvr>
                                        <p:cTn id="1290" dur="1" fill="hold">
                                          <p:stCondLst>
                                            <p:cond delay="0"/>
                                          </p:stCondLst>
                                        </p:cTn>
                                        <p:tgtEl>
                                          <p:spTgt spid="2647"/>
                                        </p:tgtEl>
                                        <p:attrNameLst>
                                          <p:attrName>style.visibility</p:attrName>
                                        </p:attrNameLst>
                                      </p:cBhvr>
                                      <p:to>
                                        <p:strVal val="visible"/>
                                      </p:to>
                                    </p:set>
                                    <p:animEffect filter="wipe(left)" transition="in">
                                      <p:cBhvr additive="repl">
                                        <p:cTn id="1291" dur="500"/>
                                        <p:tgtEl>
                                          <p:spTgt spid="2647"/>
                                        </p:tgtEl>
                                      </p:cBhvr>
                                    </p:animEffect>
                                  </p:childTnLst>
                                </p:cTn>
                              </p:par>
                            </p:childTnLst>
                          </p:cTn>
                        </p:par>
                        <p:par>
                          <p:cTn id="1292" fill="hold">
                            <p:stCondLst>
                              <p:cond delay="0"/>
                            </p:stCondLst>
                            <p:childTnLst>
                              <p:par>
                                <p:cTn id="1293" nodeType="afterEffect" fill="hold" presetClass="entr" presetID="2" presetSubtype="4">
                                  <p:childTnLst>
                                    <p:set>
                                      <p:cBhvr>
                                        <p:cTn id="1294" dur="1" fill="hold">
                                          <p:stCondLst>
                                            <p:cond delay="0"/>
                                          </p:stCondLst>
                                        </p:cTn>
                                        <p:tgtEl>
                                          <p:spTgt spid="2653"/>
                                        </p:tgtEl>
                                        <p:attrNameLst>
                                          <p:attrName>style.visibility</p:attrName>
                                        </p:attrNameLst>
                                      </p:cBhvr>
                                      <p:to>
                                        <p:strVal val="visible"/>
                                      </p:to>
                                    </p:set>
                                    <p:anim calcmode="lin" valueType="num">
                                      <p:cBhvr additive="repl">
                                        <p:cTn id="1295" dur="500" fill="hold"/>
                                        <p:tgtEl>
                                          <p:spTgt spid="2653"/>
                                        </p:tgtEl>
                                        <p:attrNameLst>
                                          <p:attrName>ppt_x</p:attrName>
                                        </p:attrNameLst>
                                      </p:cBhvr>
                                      <p:tavLst>
                                        <p:tav tm="0">
                                          <p:val>
                                            <p:strVal val="#ppt_x"/>
                                          </p:val>
                                        </p:tav>
                                        <p:tav tm="100000">
                                          <p:val>
                                            <p:strVal val="#ppt_x"/>
                                          </p:val>
                                        </p:tav>
                                      </p:tavLst>
                                    </p:anim>
                                    <p:anim calcmode="lin" valueType="num">
                                      <p:cBhvr additive="repl">
                                        <p:cTn id="1296" dur="500" fill="hold"/>
                                        <p:tgtEl>
                                          <p:spTgt spid="2653"/>
                                        </p:tgtEl>
                                        <p:attrNameLst>
                                          <p:attrName>ppt_y</p:attrName>
                                        </p:attrNameLst>
                                      </p:cBhvr>
                                      <p:tavLst>
                                        <p:tav tm="0">
                                          <p:val>
                                            <p:strVal val="1+#ppt_h/2"/>
                                          </p:val>
                                        </p:tav>
                                        <p:tav tm="100000">
                                          <p:val>
                                            <p:strVal val="#ppt_y"/>
                                          </p:val>
                                        </p:tav>
                                      </p:tavLst>
                                    </p:anim>
                                  </p:childTnLst>
                                </p:cTn>
                              </p:par>
                              <p:par>
                                <p:cTn id="1297" nodeType="withEffect" fill="hold" presetClass="entr" presetID="2" presetSubtype="4">
                                  <p:childTnLst>
                                    <p:set>
                                      <p:cBhvr>
                                        <p:cTn id="1298" dur="1" fill="hold">
                                          <p:stCondLst>
                                            <p:cond delay="0"/>
                                          </p:stCondLst>
                                        </p:cTn>
                                        <p:tgtEl>
                                          <p:spTgt spid="2657"/>
                                        </p:tgtEl>
                                        <p:attrNameLst>
                                          <p:attrName>style.visibility</p:attrName>
                                        </p:attrNameLst>
                                      </p:cBhvr>
                                      <p:to>
                                        <p:strVal val="visible"/>
                                      </p:to>
                                    </p:set>
                                    <p:anim calcmode="lin" valueType="num">
                                      <p:cBhvr additive="repl">
                                        <p:cTn id="1299" dur="500" fill="hold"/>
                                        <p:tgtEl>
                                          <p:spTgt spid="2657"/>
                                        </p:tgtEl>
                                        <p:attrNameLst>
                                          <p:attrName>ppt_x</p:attrName>
                                        </p:attrNameLst>
                                      </p:cBhvr>
                                      <p:tavLst>
                                        <p:tav tm="0">
                                          <p:val>
                                            <p:strVal val="#ppt_x"/>
                                          </p:val>
                                        </p:tav>
                                        <p:tav tm="100000">
                                          <p:val>
                                            <p:strVal val="#ppt_x"/>
                                          </p:val>
                                        </p:tav>
                                      </p:tavLst>
                                    </p:anim>
                                    <p:anim calcmode="lin" valueType="num">
                                      <p:cBhvr additive="repl">
                                        <p:cTn id="1300" dur="500" fill="hold"/>
                                        <p:tgtEl>
                                          <p:spTgt spid="2657"/>
                                        </p:tgtEl>
                                        <p:attrNameLst>
                                          <p:attrName>ppt_y</p:attrName>
                                        </p:attrNameLst>
                                      </p:cBhvr>
                                      <p:tavLst>
                                        <p:tav tm="0">
                                          <p:val>
                                            <p:strVal val="1+#ppt_h/2"/>
                                          </p:val>
                                        </p:tav>
                                        <p:tav tm="100000">
                                          <p:val>
                                            <p:strVal val="#ppt_y"/>
                                          </p:val>
                                        </p:tav>
                                      </p:tavLst>
                                    </p:anim>
                                  </p:childTnLst>
                                </p:cTn>
                              </p:par>
                              <p:par>
                                <p:cTn id="1301" nodeType="withEffect" fill="hold" presetClass="entr" presetID="2" presetSubtype="4">
                                  <p:childTnLst>
                                    <p:set>
                                      <p:cBhvr>
                                        <p:cTn id="1302" dur="1" fill="hold">
                                          <p:stCondLst>
                                            <p:cond delay="0"/>
                                          </p:stCondLst>
                                        </p:cTn>
                                        <p:tgtEl>
                                          <p:spTgt spid="2648"/>
                                        </p:tgtEl>
                                        <p:attrNameLst>
                                          <p:attrName>style.visibility</p:attrName>
                                        </p:attrNameLst>
                                      </p:cBhvr>
                                      <p:to>
                                        <p:strVal val="visible"/>
                                      </p:to>
                                    </p:set>
                                    <p:anim calcmode="lin" valueType="num">
                                      <p:cBhvr additive="repl">
                                        <p:cTn id="1303" dur="500" fill="hold"/>
                                        <p:tgtEl>
                                          <p:spTgt spid="2648"/>
                                        </p:tgtEl>
                                        <p:attrNameLst>
                                          <p:attrName>ppt_x</p:attrName>
                                        </p:attrNameLst>
                                      </p:cBhvr>
                                      <p:tavLst>
                                        <p:tav tm="0">
                                          <p:val>
                                            <p:strVal val="#ppt_x"/>
                                          </p:val>
                                        </p:tav>
                                        <p:tav tm="100000">
                                          <p:val>
                                            <p:strVal val="#ppt_x"/>
                                          </p:val>
                                        </p:tav>
                                      </p:tavLst>
                                    </p:anim>
                                    <p:anim calcmode="lin" valueType="num">
                                      <p:cBhvr additive="repl">
                                        <p:cTn id="1304" dur="500" fill="hold"/>
                                        <p:tgtEl>
                                          <p:spTgt spid="2648"/>
                                        </p:tgtEl>
                                        <p:attrNameLst>
                                          <p:attrName>ppt_y</p:attrName>
                                        </p:attrNameLst>
                                      </p:cBhvr>
                                      <p:tavLst>
                                        <p:tav tm="0">
                                          <p:val>
                                            <p:strVal val="1+#ppt_h/2"/>
                                          </p:val>
                                        </p:tav>
                                        <p:tav tm="100000">
                                          <p:val>
                                            <p:strVal val="#ppt_y"/>
                                          </p:val>
                                        </p:tav>
                                      </p:tavLst>
                                    </p:anim>
                                  </p:childTnLst>
                                </p:cTn>
                              </p:par>
                            </p:childTnLst>
                          </p:cTn>
                        </p:par>
                        <p:par>
                          <p:cTn id="1305" fill="hold">
                            <p:stCondLst>
                              <p:cond delay="0"/>
                            </p:stCondLst>
                            <p:childTnLst>
                              <p:par>
                                <p:cTn id="1306" nodeType="afterEffect" fill="hold" presetClass="entr" presetID="2" presetSubtype="1">
                                  <p:childTnLst>
                                    <p:set>
                                      <p:cBhvr>
                                        <p:cTn id="1307" dur="1" fill="hold">
                                          <p:stCondLst>
                                            <p:cond delay="0"/>
                                          </p:stCondLst>
                                        </p:cTn>
                                        <p:tgtEl>
                                          <p:spTgt spid="2664"/>
                                        </p:tgtEl>
                                        <p:attrNameLst>
                                          <p:attrName>style.visibility</p:attrName>
                                        </p:attrNameLst>
                                      </p:cBhvr>
                                      <p:to>
                                        <p:strVal val="visible"/>
                                      </p:to>
                                    </p:set>
                                    <p:anim calcmode="lin" valueType="num">
                                      <p:cBhvr additive="repl">
                                        <p:cTn id="1308" dur="500" fill="hold"/>
                                        <p:tgtEl>
                                          <p:spTgt spid="2664"/>
                                        </p:tgtEl>
                                        <p:attrNameLst>
                                          <p:attrName>ppt_x</p:attrName>
                                        </p:attrNameLst>
                                      </p:cBhvr>
                                      <p:tavLst>
                                        <p:tav tm="0">
                                          <p:val>
                                            <p:strVal val="#ppt_x"/>
                                          </p:val>
                                        </p:tav>
                                        <p:tav tm="100000">
                                          <p:val>
                                            <p:strVal val="#ppt_x"/>
                                          </p:val>
                                        </p:tav>
                                      </p:tavLst>
                                    </p:anim>
                                    <p:anim calcmode="lin" valueType="num">
                                      <p:cBhvr additive="repl">
                                        <p:cTn id="1309" dur="500" fill="hold"/>
                                        <p:tgtEl>
                                          <p:spTgt spid="2664"/>
                                        </p:tgtEl>
                                        <p:attrNameLst>
                                          <p:attrName>ppt_y</p:attrName>
                                        </p:attrNameLst>
                                      </p:cBhvr>
                                      <p:tavLst>
                                        <p:tav tm="0">
                                          <p:val>
                                            <p:strVal val="0-#ppt_h/2"/>
                                          </p:val>
                                        </p:tav>
                                        <p:tav tm="100000">
                                          <p:val>
                                            <p:strVal val="#ppt_y"/>
                                          </p:val>
                                        </p:tav>
                                      </p:tavLst>
                                    </p:anim>
                                  </p:childTnLst>
                                </p:cTn>
                              </p:par>
                            </p:childTnLst>
                          </p:cTn>
                        </p:par>
                        <p:par>
                          <p:cTn id="1310" fill="hold">
                            <p:stCondLst>
                              <p:cond delay="0"/>
                            </p:stCondLst>
                            <p:childTnLst>
                              <p:par>
                                <p:cTn id="1311" nodeType="afterEffect" fill="hold" presetClass="entr" presetID="2" presetSubtype="4">
                                  <p:childTnLst>
                                    <p:set>
                                      <p:cBhvr>
                                        <p:cTn id="1312" dur="1" fill="hold">
                                          <p:stCondLst>
                                            <p:cond delay="0"/>
                                          </p:stCondLst>
                                        </p:cTn>
                                        <p:tgtEl>
                                          <p:spTgt spid="2662"/>
                                        </p:tgtEl>
                                        <p:attrNameLst>
                                          <p:attrName>style.visibility</p:attrName>
                                        </p:attrNameLst>
                                      </p:cBhvr>
                                      <p:to>
                                        <p:strVal val="visible"/>
                                      </p:to>
                                    </p:set>
                                    <p:anim calcmode="lin" valueType="num">
                                      <p:cBhvr additive="repl">
                                        <p:cTn id="1313" dur="500" fill="hold"/>
                                        <p:tgtEl>
                                          <p:spTgt spid="2662"/>
                                        </p:tgtEl>
                                        <p:attrNameLst>
                                          <p:attrName>ppt_x</p:attrName>
                                        </p:attrNameLst>
                                      </p:cBhvr>
                                      <p:tavLst>
                                        <p:tav tm="0">
                                          <p:val>
                                            <p:strVal val="#ppt_x"/>
                                          </p:val>
                                        </p:tav>
                                        <p:tav tm="100000">
                                          <p:val>
                                            <p:strVal val="#ppt_x"/>
                                          </p:val>
                                        </p:tav>
                                      </p:tavLst>
                                    </p:anim>
                                    <p:anim calcmode="lin" valueType="num">
                                      <p:cBhvr additive="repl">
                                        <p:cTn id="1314" dur="500" fill="hold"/>
                                        <p:tgtEl>
                                          <p:spTgt spid="2662"/>
                                        </p:tgtEl>
                                        <p:attrNameLst>
                                          <p:attrName>ppt_y</p:attrName>
                                        </p:attrNameLst>
                                      </p:cBhvr>
                                      <p:tavLst>
                                        <p:tav tm="0">
                                          <p:val>
                                            <p:strVal val="1+#ppt_h/2"/>
                                          </p:val>
                                        </p:tav>
                                        <p:tav tm="100000">
                                          <p:val>
                                            <p:strVal val="#ppt_y"/>
                                          </p:val>
                                        </p:tav>
                                      </p:tavLst>
                                    </p:anim>
                                  </p:childTnLst>
                                </p:cTn>
                              </p:par>
                              <p:par>
                                <p:cTn id="1315" nodeType="withEffect" fill="hold" presetClass="entr" presetID="2" presetSubtype="4">
                                  <p:childTnLst>
                                    <p:set>
                                      <p:cBhvr>
                                        <p:cTn id="1316" dur="1" fill="hold">
                                          <p:stCondLst>
                                            <p:cond delay="0"/>
                                          </p:stCondLst>
                                        </p:cTn>
                                        <p:tgtEl>
                                          <p:spTgt spid="2661"/>
                                        </p:tgtEl>
                                        <p:attrNameLst>
                                          <p:attrName>style.visibility</p:attrName>
                                        </p:attrNameLst>
                                      </p:cBhvr>
                                      <p:to>
                                        <p:strVal val="visible"/>
                                      </p:to>
                                    </p:set>
                                    <p:anim calcmode="lin" valueType="num">
                                      <p:cBhvr additive="repl">
                                        <p:cTn id="1317" dur="500" fill="hold"/>
                                        <p:tgtEl>
                                          <p:spTgt spid="2661"/>
                                        </p:tgtEl>
                                        <p:attrNameLst>
                                          <p:attrName>ppt_x</p:attrName>
                                        </p:attrNameLst>
                                      </p:cBhvr>
                                      <p:tavLst>
                                        <p:tav tm="0">
                                          <p:val>
                                            <p:strVal val="#ppt_x"/>
                                          </p:val>
                                        </p:tav>
                                        <p:tav tm="100000">
                                          <p:val>
                                            <p:strVal val="#ppt_x"/>
                                          </p:val>
                                        </p:tav>
                                      </p:tavLst>
                                    </p:anim>
                                    <p:anim calcmode="lin" valueType="num">
                                      <p:cBhvr additive="repl">
                                        <p:cTn id="1318" dur="500" fill="hold"/>
                                        <p:tgtEl>
                                          <p:spTgt spid="2661"/>
                                        </p:tgtEl>
                                        <p:attrNameLst>
                                          <p:attrName>ppt_y</p:attrName>
                                        </p:attrNameLst>
                                      </p:cBhvr>
                                      <p:tavLst>
                                        <p:tav tm="0">
                                          <p:val>
                                            <p:strVal val="1+#ppt_h/2"/>
                                          </p:val>
                                        </p:tav>
                                        <p:tav tm="100000">
                                          <p:val>
                                            <p:strVal val="#ppt_y"/>
                                          </p:val>
                                        </p:tav>
                                      </p:tavLst>
                                    </p:anim>
                                  </p:childTnLst>
                                </p:cTn>
                              </p:par>
                              <p:par>
                                <p:cTn id="1319" nodeType="withEffect" fill="hold" presetClass="entr" presetID="2" presetSubtype="4">
                                  <p:childTnLst>
                                    <p:set>
                                      <p:cBhvr>
                                        <p:cTn id="1320" dur="1" fill="hold">
                                          <p:stCondLst>
                                            <p:cond delay="0"/>
                                          </p:stCondLst>
                                        </p:cTn>
                                        <p:tgtEl>
                                          <p:spTgt spid="2663"/>
                                        </p:tgtEl>
                                        <p:attrNameLst>
                                          <p:attrName>style.visibility</p:attrName>
                                        </p:attrNameLst>
                                      </p:cBhvr>
                                      <p:to>
                                        <p:strVal val="visible"/>
                                      </p:to>
                                    </p:set>
                                    <p:anim calcmode="lin" valueType="num">
                                      <p:cBhvr additive="repl">
                                        <p:cTn id="1321" dur="500" fill="hold"/>
                                        <p:tgtEl>
                                          <p:spTgt spid="2663"/>
                                        </p:tgtEl>
                                        <p:attrNameLst>
                                          <p:attrName>ppt_x</p:attrName>
                                        </p:attrNameLst>
                                      </p:cBhvr>
                                      <p:tavLst>
                                        <p:tav tm="0">
                                          <p:val>
                                            <p:strVal val="#ppt_x"/>
                                          </p:val>
                                        </p:tav>
                                        <p:tav tm="100000">
                                          <p:val>
                                            <p:strVal val="#ppt_x"/>
                                          </p:val>
                                        </p:tav>
                                      </p:tavLst>
                                    </p:anim>
                                    <p:anim calcmode="lin" valueType="num">
                                      <p:cBhvr additive="repl">
                                        <p:cTn id="1322" dur="500" fill="hold"/>
                                        <p:tgtEl>
                                          <p:spTgt spid="26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72" name="Group 1"/>
          <p:cNvGrpSpPr/>
          <p:nvPr/>
        </p:nvGrpSpPr>
        <p:grpSpPr>
          <a:xfrm>
            <a:off x="-360" y="0"/>
            <a:ext cx="9214920" cy="5199840"/>
            <a:chOff x="-360" y="0"/>
            <a:chExt cx="9214920" cy="5199840"/>
          </a:xfrm>
        </p:grpSpPr>
        <p:pic>
          <p:nvPicPr>
            <p:cNvPr id="2673" name="图片 4" descr=""/>
            <p:cNvPicPr/>
            <p:nvPr/>
          </p:nvPicPr>
          <p:blipFill>
            <a:blip r:embed="rId1"/>
            <a:stretch/>
          </p:blipFill>
          <p:spPr>
            <a:xfrm>
              <a:off x="0" y="0"/>
              <a:ext cx="9201240" cy="5199840"/>
            </a:xfrm>
            <a:prstGeom prst="rect">
              <a:avLst/>
            </a:prstGeom>
            <a:ln>
              <a:noFill/>
            </a:ln>
          </p:spPr>
        </p:pic>
        <p:pic>
          <p:nvPicPr>
            <p:cNvPr id="2674" name="图片 5" descr=""/>
            <p:cNvPicPr/>
            <p:nvPr/>
          </p:nvPicPr>
          <p:blipFill>
            <a:blip r:embed="rId2"/>
            <a:stretch/>
          </p:blipFill>
          <p:spPr>
            <a:xfrm>
              <a:off x="-360" y="0"/>
              <a:ext cx="9214920" cy="5182560"/>
            </a:xfrm>
            <a:prstGeom prst="rect">
              <a:avLst/>
            </a:prstGeom>
            <a:ln>
              <a:noFill/>
            </a:ln>
          </p:spPr>
        </p:pic>
      </p:grpSp>
      <p:grpSp>
        <p:nvGrpSpPr>
          <p:cNvPr id="2675" name="Group 2"/>
          <p:cNvGrpSpPr/>
          <p:nvPr/>
        </p:nvGrpSpPr>
        <p:grpSpPr>
          <a:xfrm>
            <a:off x="1129680" y="3258000"/>
            <a:ext cx="1181160" cy="1180080"/>
            <a:chOff x="1129680" y="3258000"/>
            <a:chExt cx="1181160" cy="1180080"/>
          </a:xfrm>
        </p:grpSpPr>
        <p:pic>
          <p:nvPicPr>
            <p:cNvPr id="2676" name="图片 7" descr=""/>
            <p:cNvPicPr/>
            <p:nvPr/>
          </p:nvPicPr>
          <p:blipFill>
            <a:blip r:embed="rId3"/>
            <a:stretch/>
          </p:blipFill>
          <p:spPr>
            <a:xfrm>
              <a:off x="1176120" y="3307320"/>
              <a:ext cx="1087920" cy="1086840"/>
            </a:xfrm>
            <a:prstGeom prst="rect">
              <a:avLst/>
            </a:prstGeom>
            <a:ln>
              <a:noFill/>
            </a:ln>
          </p:spPr>
        </p:pic>
        <p:grpSp>
          <p:nvGrpSpPr>
            <p:cNvPr id="2677" name="Group 3"/>
            <p:cNvGrpSpPr/>
            <p:nvPr/>
          </p:nvGrpSpPr>
          <p:grpSpPr>
            <a:xfrm>
              <a:off x="1129680" y="3258000"/>
              <a:ext cx="1181160" cy="1180080"/>
              <a:chOff x="1129680" y="3258000"/>
              <a:chExt cx="1181160" cy="1180080"/>
            </a:xfrm>
          </p:grpSpPr>
          <p:sp>
            <p:nvSpPr>
              <p:cNvPr id="2678" name="CustomShape 4"/>
              <p:cNvSpPr/>
              <p:nvPr/>
            </p:nvSpPr>
            <p:spPr>
              <a:xfrm>
                <a:off x="1137960" y="3267720"/>
                <a:ext cx="1163880" cy="11638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679" name="Group 5"/>
              <p:cNvGrpSpPr/>
              <p:nvPr/>
            </p:nvGrpSpPr>
            <p:grpSpPr>
              <a:xfrm>
                <a:off x="1129680" y="3258000"/>
                <a:ext cx="1181160" cy="1180080"/>
                <a:chOff x="1129680" y="3258000"/>
                <a:chExt cx="1181160" cy="1180080"/>
              </a:xfrm>
            </p:grpSpPr>
            <p:sp>
              <p:nvSpPr>
                <p:cNvPr id="2680" name="CustomShape 6"/>
                <p:cNvSpPr/>
                <p:nvPr/>
              </p:nvSpPr>
              <p:spPr>
                <a:xfrm>
                  <a:off x="148896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1" name="CustomShape 7"/>
                <p:cNvSpPr/>
                <p:nvPr/>
              </p:nvSpPr>
              <p:spPr>
                <a:xfrm>
                  <a:off x="1713600" y="325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2" name="CustomShape 8"/>
                <p:cNvSpPr/>
                <p:nvPr/>
              </p:nvSpPr>
              <p:spPr>
                <a:xfrm>
                  <a:off x="193968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3" name="CustomShape 9"/>
                <p:cNvSpPr/>
                <p:nvPr/>
              </p:nvSpPr>
              <p:spPr>
                <a:xfrm>
                  <a:off x="2122560" y="34286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4" name="CustomShape 10"/>
                <p:cNvSpPr/>
                <p:nvPr/>
              </p:nvSpPr>
              <p:spPr>
                <a:xfrm>
                  <a:off x="1301760" y="34275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5" name="CustomShape 11"/>
                <p:cNvSpPr/>
                <p:nvPr/>
              </p:nvSpPr>
              <p:spPr>
                <a:xfrm>
                  <a:off x="117396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6" name="CustomShape 12"/>
                <p:cNvSpPr/>
                <p:nvPr/>
              </p:nvSpPr>
              <p:spPr>
                <a:xfrm>
                  <a:off x="225144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7" name="CustomShape 13"/>
                <p:cNvSpPr/>
                <p:nvPr/>
              </p:nvSpPr>
              <p:spPr>
                <a:xfrm>
                  <a:off x="229536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8" name="CustomShape 14"/>
                <p:cNvSpPr/>
                <p:nvPr/>
              </p:nvSpPr>
              <p:spPr>
                <a:xfrm>
                  <a:off x="112968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89" name="CustomShape 15"/>
                <p:cNvSpPr/>
                <p:nvPr/>
              </p:nvSpPr>
              <p:spPr>
                <a:xfrm>
                  <a:off x="1177920" y="4074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0" name="CustomShape 16"/>
                <p:cNvSpPr/>
                <p:nvPr/>
              </p:nvSpPr>
              <p:spPr>
                <a:xfrm>
                  <a:off x="2246400" y="4068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1" name="CustomShape 17"/>
                <p:cNvSpPr/>
                <p:nvPr/>
              </p:nvSpPr>
              <p:spPr>
                <a:xfrm>
                  <a:off x="2124720" y="42541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2" name="CustomShape 18"/>
                <p:cNvSpPr/>
                <p:nvPr/>
              </p:nvSpPr>
              <p:spPr>
                <a:xfrm>
                  <a:off x="1301760" y="42530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3" name="CustomShape 19"/>
                <p:cNvSpPr/>
                <p:nvPr/>
              </p:nvSpPr>
              <p:spPr>
                <a:xfrm>
                  <a:off x="1488960" y="43768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4" name="CustomShape 20"/>
                <p:cNvSpPr/>
                <p:nvPr/>
              </p:nvSpPr>
              <p:spPr>
                <a:xfrm>
                  <a:off x="1939680" y="43765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5" name="CustomShape 21"/>
                <p:cNvSpPr/>
                <p:nvPr/>
              </p:nvSpPr>
              <p:spPr>
                <a:xfrm>
                  <a:off x="1713600" y="4422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6" name="CustomShape 22"/>
                <p:cNvSpPr/>
                <p:nvPr/>
              </p:nvSpPr>
              <p:spPr>
                <a:xfrm>
                  <a:off x="1618560" y="36403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7" name="CustomShape 23"/>
                <p:cNvSpPr/>
                <p:nvPr/>
              </p:nvSpPr>
              <p:spPr>
                <a:xfrm>
                  <a:off x="1317600" y="357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8" name="CustomShape 24"/>
                <p:cNvSpPr/>
                <p:nvPr/>
              </p:nvSpPr>
              <p:spPr>
                <a:xfrm>
                  <a:off x="1977480" y="3621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699" name="CustomShape 25"/>
                <p:cNvSpPr/>
                <p:nvPr/>
              </p:nvSpPr>
              <p:spPr>
                <a:xfrm>
                  <a:off x="1827360" y="339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00" name="CustomShape 26"/>
                <p:cNvSpPr/>
                <p:nvPr/>
              </p:nvSpPr>
              <p:spPr>
                <a:xfrm>
                  <a:off x="1364040" y="4128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01" name="CustomShape 27"/>
                <p:cNvSpPr/>
                <p:nvPr/>
              </p:nvSpPr>
              <p:spPr>
                <a:xfrm>
                  <a:off x="1528200" y="38257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02" name="CustomShape 28"/>
                <p:cNvSpPr/>
                <p:nvPr/>
              </p:nvSpPr>
              <p:spPr>
                <a:xfrm>
                  <a:off x="1811520" y="4311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03" name="CustomShape 29"/>
                <p:cNvSpPr/>
                <p:nvPr/>
              </p:nvSpPr>
              <p:spPr>
                <a:xfrm>
                  <a:off x="2143440" y="38192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704" name="Line 30"/>
              <p:cNvSpPr/>
              <p:nvPr/>
            </p:nvSpPr>
            <p:spPr>
              <a:xfrm>
                <a:off x="1721520" y="3273840"/>
                <a:ext cx="113760" cy="119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05" name="Line 31"/>
              <p:cNvSpPr/>
              <p:nvPr/>
            </p:nvSpPr>
            <p:spPr>
              <a:xfrm>
                <a:off x="1502280" y="3315960"/>
                <a:ext cx="325080" cy="85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06" name="Line 32"/>
              <p:cNvSpPr/>
              <p:nvPr/>
            </p:nvSpPr>
            <p:spPr>
              <a:xfrm flipV="1">
                <a:off x="1325520" y="3318120"/>
                <a:ext cx="171360" cy="255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07" name="Line 33"/>
              <p:cNvSpPr/>
              <p:nvPr/>
            </p:nvSpPr>
            <p:spPr>
              <a:xfrm flipH="1">
                <a:off x="1721520" y="4324680"/>
                <a:ext cx="92160" cy="9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08" name="Line 34"/>
              <p:cNvSpPr/>
              <p:nvPr/>
            </p:nvSpPr>
            <p:spPr>
              <a:xfrm flipV="1">
                <a:off x="1189800" y="3581640"/>
                <a:ext cx="127800" cy="4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09" name="Line 35"/>
              <p:cNvSpPr/>
              <p:nvPr/>
            </p:nvSpPr>
            <p:spPr>
              <a:xfrm>
                <a:off x="1333440" y="3581640"/>
                <a:ext cx="285120" cy="6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0" name="Line 36"/>
              <p:cNvSpPr/>
              <p:nvPr/>
            </p:nvSpPr>
            <p:spPr>
              <a:xfrm flipV="1">
                <a:off x="1626480" y="3409560"/>
                <a:ext cx="208800" cy="230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1" name="Line 37"/>
              <p:cNvSpPr/>
              <p:nvPr/>
            </p:nvSpPr>
            <p:spPr>
              <a:xfrm flipV="1">
                <a:off x="1143000" y="3587400"/>
                <a:ext cx="176760" cy="252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2" name="Line 38"/>
              <p:cNvSpPr/>
              <p:nvPr/>
            </p:nvSpPr>
            <p:spPr>
              <a:xfrm>
                <a:off x="1330920" y="3587400"/>
                <a:ext cx="199440" cy="240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3" name="Line 39"/>
              <p:cNvSpPr/>
              <p:nvPr/>
            </p:nvSpPr>
            <p:spPr>
              <a:xfrm flipV="1">
                <a:off x="1841040" y="3315600"/>
                <a:ext cx="1008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4" name="Line 40"/>
              <p:cNvSpPr/>
              <p:nvPr/>
            </p:nvSpPr>
            <p:spPr>
              <a:xfrm>
                <a:off x="1843200" y="3401640"/>
                <a:ext cx="279360" cy="34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5" name="Line 41"/>
              <p:cNvSpPr/>
              <p:nvPr/>
            </p:nvSpPr>
            <p:spPr>
              <a:xfrm flipV="1">
                <a:off x="1330920" y="3407400"/>
                <a:ext cx="498600" cy="16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6" name="Line 42"/>
              <p:cNvSpPr/>
              <p:nvPr/>
            </p:nvSpPr>
            <p:spPr>
              <a:xfrm>
                <a:off x="1841040" y="3407400"/>
                <a:ext cx="138600" cy="216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7" name="Line 43"/>
              <p:cNvSpPr/>
              <p:nvPr/>
            </p:nvSpPr>
            <p:spPr>
              <a:xfrm flipV="1">
                <a:off x="1634400" y="3629160"/>
                <a:ext cx="342720" cy="1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8" name="Line 44"/>
              <p:cNvSpPr/>
              <p:nvPr/>
            </p:nvSpPr>
            <p:spPr>
              <a:xfrm flipH="1">
                <a:off x="1819440" y="3634920"/>
                <a:ext cx="160200" cy="676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19" name="Line 45"/>
              <p:cNvSpPr/>
              <p:nvPr/>
            </p:nvSpPr>
            <p:spPr>
              <a:xfrm flipV="1">
                <a:off x="1985040" y="3441960"/>
                <a:ext cx="139680" cy="179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0" name="Line 46"/>
              <p:cNvSpPr/>
              <p:nvPr/>
            </p:nvSpPr>
            <p:spPr>
              <a:xfrm>
                <a:off x="1990800" y="3634920"/>
                <a:ext cx="154800" cy="186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1" name="Line 47"/>
              <p:cNvSpPr/>
              <p:nvPr/>
            </p:nvSpPr>
            <p:spPr>
              <a:xfrm flipH="1" flipV="1">
                <a:off x="2130480" y="3444480"/>
                <a:ext cx="20880" cy="37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2" name="Line 48"/>
              <p:cNvSpPr/>
              <p:nvPr/>
            </p:nvSpPr>
            <p:spPr>
              <a:xfrm flipV="1">
                <a:off x="2156760" y="3631320"/>
                <a:ext cx="96840" cy="19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3" name="Line 49"/>
              <p:cNvSpPr/>
              <p:nvPr/>
            </p:nvSpPr>
            <p:spPr>
              <a:xfrm flipH="1" flipV="1">
                <a:off x="2156760" y="3832560"/>
                <a:ext cx="91800" cy="237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4" name="Line 50"/>
              <p:cNvSpPr/>
              <p:nvPr/>
            </p:nvSpPr>
            <p:spPr>
              <a:xfrm>
                <a:off x="1626480" y="3656160"/>
                <a:ext cx="187200" cy="65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5" name="Line 51"/>
              <p:cNvSpPr/>
              <p:nvPr/>
            </p:nvSpPr>
            <p:spPr>
              <a:xfrm>
                <a:off x="1541880" y="3839040"/>
                <a:ext cx="271800" cy="474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6" name="Line 52"/>
              <p:cNvSpPr/>
              <p:nvPr/>
            </p:nvSpPr>
            <p:spPr>
              <a:xfrm>
                <a:off x="1143000" y="3851280"/>
                <a:ext cx="223200" cy="279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7" name="Line 53"/>
              <p:cNvSpPr/>
              <p:nvPr/>
            </p:nvSpPr>
            <p:spPr>
              <a:xfrm flipV="1">
                <a:off x="1377360" y="3833640"/>
                <a:ext cx="150840" cy="2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8" name="Line 54"/>
              <p:cNvSpPr/>
              <p:nvPr/>
            </p:nvSpPr>
            <p:spPr>
              <a:xfrm flipH="1" flipV="1">
                <a:off x="1325520" y="3589560"/>
                <a:ext cx="46080" cy="53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29" name="Line 55"/>
              <p:cNvSpPr/>
              <p:nvPr/>
            </p:nvSpPr>
            <p:spPr>
              <a:xfrm flipH="1" flipV="1">
                <a:off x="1309320" y="3443400"/>
                <a:ext cx="10440" cy="132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0" name="Line 56"/>
              <p:cNvSpPr/>
              <p:nvPr/>
            </p:nvSpPr>
            <p:spPr>
              <a:xfrm flipV="1">
                <a:off x="2132640" y="3835080"/>
                <a:ext cx="1872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1" name="Line 57"/>
              <p:cNvSpPr/>
              <p:nvPr/>
            </p:nvSpPr>
            <p:spPr>
              <a:xfrm flipH="1">
                <a:off x="1824840" y="3832560"/>
                <a:ext cx="320760" cy="480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2" name="Line 58"/>
              <p:cNvSpPr/>
              <p:nvPr/>
            </p:nvSpPr>
            <p:spPr>
              <a:xfrm flipV="1">
                <a:off x="1827360" y="4261680"/>
                <a:ext cx="297000" cy="57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3" name="Line 59"/>
              <p:cNvSpPr/>
              <p:nvPr/>
            </p:nvSpPr>
            <p:spPr>
              <a:xfrm>
                <a:off x="1824840" y="4324680"/>
                <a:ext cx="11700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4" name="Line 60"/>
              <p:cNvSpPr/>
              <p:nvPr/>
            </p:nvSpPr>
            <p:spPr>
              <a:xfrm flipV="1">
                <a:off x="1536120" y="3653640"/>
                <a:ext cx="84600" cy="171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5" name="Line 61"/>
              <p:cNvSpPr/>
              <p:nvPr/>
            </p:nvSpPr>
            <p:spPr>
              <a:xfrm>
                <a:off x="1379520" y="4136400"/>
                <a:ext cx="432000" cy="182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6" name="Line 62"/>
              <p:cNvSpPr/>
              <p:nvPr/>
            </p:nvSpPr>
            <p:spPr>
              <a:xfrm>
                <a:off x="1193760" y="4082400"/>
                <a:ext cx="16992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7" name="Line 63"/>
              <p:cNvSpPr/>
              <p:nvPr/>
            </p:nvSpPr>
            <p:spPr>
              <a:xfrm flipV="1">
                <a:off x="1315080" y="4142160"/>
                <a:ext cx="51120" cy="113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8" name="Line 64"/>
              <p:cNvSpPr/>
              <p:nvPr/>
            </p:nvSpPr>
            <p:spPr>
              <a:xfrm flipH="1" flipV="1">
                <a:off x="1377360" y="4142160"/>
                <a:ext cx="119520" cy="23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39" name="Line 65"/>
              <p:cNvSpPr/>
              <p:nvPr/>
            </p:nvSpPr>
            <p:spPr>
              <a:xfrm flipV="1">
                <a:off x="1502280" y="4318920"/>
                <a:ext cx="309240" cy="601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grpSp>
        <p:nvGrpSpPr>
          <p:cNvPr id="2740" name="Group 66"/>
          <p:cNvGrpSpPr/>
          <p:nvPr/>
        </p:nvGrpSpPr>
        <p:grpSpPr>
          <a:xfrm>
            <a:off x="5781600" y="-1162080"/>
            <a:ext cx="5058720" cy="5053680"/>
            <a:chOff x="5781600" y="-1162080"/>
            <a:chExt cx="5058720" cy="5053680"/>
          </a:xfrm>
        </p:grpSpPr>
        <p:pic>
          <p:nvPicPr>
            <p:cNvPr id="2741" name="图片 72" descr=""/>
            <p:cNvPicPr/>
            <p:nvPr/>
          </p:nvPicPr>
          <p:blipFill>
            <a:blip r:embed="rId4"/>
            <a:stretch/>
          </p:blipFill>
          <p:spPr>
            <a:xfrm>
              <a:off x="5980320" y="-951480"/>
              <a:ext cx="4658760" cy="4654080"/>
            </a:xfrm>
            <a:prstGeom prst="rect">
              <a:avLst/>
            </a:prstGeom>
            <a:ln>
              <a:noFill/>
            </a:ln>
          </p:spPr>
        </p:pic>
        <p:grpSp>
          <p:nvGrpSpPr>
            <p:cNvPr id="2742" name="Group 67"/>
            <p:cNvGrpSpPr/>
            <p:nvPr/>
          </p:nvGrpSpPr>
          <p:grpSpPr>
            <a:xfrm>
              <a:off x="5781600" y="-1162080"/>
              <a:ext cx="5058720" cy="5053680"/>
              <a:chOff x="5781600" y="-1162080"/>
              <a:chExt cx="5058720" cy="5053680"/>
            </a:xfrm>
          </p:grpSpPr>
          <p:sp>
            <p:nvSpPr>
              <p:cNvPr id="2743" name="CustomShape 68"/>
              <p:cNvSpPr/>
              <p:nvPr/>
            </p:nvSpPr>
            <p:spPr>
              <a:xfrm>
                <a:off x="5817240" y="-1121040"/>
                <a:ext cx="4983120" cy="498312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744" name="Group 69"/>
              <p:cNvGrpSpPr/>
              <p:nvPr/>
            </p:nvGrpSpPr>
            <p:grpSpPr>
              <a:xfrm>
                <a:off x="5781600" y="-1162080"/>
                <a:ext cx="5058720" cy="5053680"/>
                <a:chOff x="5781600" y="-1162080"/>
                <a:chExt cx="5058720" cy="5053680"/>
              </a:xfrm>
            </p:grpSpPr>
            <p:sp>
              <p:nvSpPr>
                <p:cNvPr id="2745" name="CustomShape 70"/>
                <p:cNvSpPr/>
                <p:nvPr/>
              </p:nvSpPr>
              <p:spPr>
                <a:xfrm>
                  <a:off x="7320240" y="-9723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46" name="CustomShape 71"/>
                <p:cNvSpPr/>
                <p:nvPr/>
              </p:nvSpPr>
              <p:spPr>
                <a:xfrm>
                  <a:off x="8281800" y="-1162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47" name="CustomShape 72"/>
                <p:cNvSpPr/>
                <p:nvPr/>
              </p:nvSpPr>
              <p:spPr>
                <a:xfrm>
                  <a:off x="9250200" y="-973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48" name="CustomShape 73"/>
                <p:cNvSpPr/>
                <p:nvPr/>
              </p:nvSpPr>
              <p:spPr>
                <a:xfrm>
                  <a:off x="10032840" y="-432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49" name="CustomShape 74"/>
                <p:cNvSpPr/>
                <p:nvPr/>
              </p:nvSpPr>
              <p:spPr>
                <a:xfrm>
                  <a:off x="6518520" y="-4359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0" name="CustomShape 75"/>
                <p:cNvSpPr/>
                <p:nvPr/>
              </p:nvSpPr>
              <p:spPr>
                <a:xfrm>
                  <a:off x="597168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1" name="CustomShape 76"/>
                <p:cNvSpPr/>
                <p:nvPr/>
              </p:nvSpPr>
              <p:spPr>
                <a:xfrm>
                  <a:off x="1058436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2" name="CustomShape 77"/>
                <p:cNvSpPr/>
                <p:nvPr/>
              </p:nvSpPr>
              <p:spPr>
                <a:xfrm>
                  <a:off x="1077228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3" name="CustomShape 78"/>
                <p:cNvSpPr/>
                <p:nvPr/>
              </p:nvSpPr>
              <p:spPr>
                <a:xfrm>
                  <a:off x="578160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4" name="CustomShape 79"/>
                <p:cNvSpPr/>
                <p:nvPr/>
              </p:nvSpPr>
              <p:spPr>
                <a:xfrm>
                  <a:off x="5988960" y="23324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5" name="CustomShape 80"/>
                <p:cNvSpPr/>
                <p:nvPr/>
              </p:nvSpPr>
              <p:spPr>
                <a:xfrm>
                  <a:off x="10562760" y="23072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6" name="CustomShape 81"/>
                <p:cNvSpPr/>
                <p:nvPr/>
              </p:nvSpPr>
              <p:spPr>
                <a:xfrm>
                  <a:off x="10041840" y="31010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7" name="CustomShape 82"/>
                <p:cNvSpPr/>
                <p:nvPr/>
              </p:nvSpPr>
              <p:spPr>
                <a:xfrm>
                  <a:off x="6518520" y="3097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8" name="CustomShape 83"/>
                <p:cNvSpPr/>
                <p:nvPr/>
              </p:nvSpPr>
              <p:spPr>
                <a:xfrm>
                  <a:off x="7320240" y="3627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59" name="CustomShape 84"/>
                <p:cNvSpPr/>
                <p:nvPr/>
              </p:nvSpPr>
              <p:spPr>
                <a:xfrm>
                  <a:off x="9250200" y="3626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0" name="CustomShape 85"/>
                <p:cNvSpPr/>
                <p:nvPr/>
              </p:nvSpPr>
              <p:spPr>
                <a:xfrm>
                  <a:off x="8281800" y="3823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1" name="CustomShape 86"/>
                <p:cNvSpPr/>
                <p:nvPr/>
              </p:nvSpPr>
              <p:spPr>
                <a:xfrm>
                  <a:off x="7875360" y="4744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2" name="CustomShape 87"/>
                <p:cNvSpPr/>
                <p:nvPr/>
              </p:nvSpPr>
              <p:spPr>
                <a:xfrm>
                  <a:off x="6586920" y="190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3" name="CustomShape 88"/>
                <p:cNvSpPr/>
                <p:nvPr/>
              </p:nvSpPr>
              <p:spPr>
                <a:xfrm>
                  <a:off x="9411120" y="3938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4" name="CustomShape 89"/>
                <p:cNvSpPr/>
                <p:nvPr/>
              </p:nvSpPr>
              <p:spPr>
                <a:xfrm>
                  <a:off x="8769600" y="-5806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5" name="CustomShape 90"/>
                <p:cNvSpPr/>
                <p:nvPr/>
              </p:nvSpPr>
              <p:spPr>
                <a:xfrm>
                  <a:off x="6784920" y="2564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6" name="CustomShape 91"/>
                <p:cNvSpPr/>
                <p:nvPr/>
              </p:nvSpPr>
              <p:spPr>
                <a:xfrm>
                  <a:off x="7488720" y="1267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7" name="CustomShape 92"/>
                <p:cNvSpPr/>
                <p:nvPr/>
              </p:nvSpPr>
              <p:spPr>
                <a:xfrm>
                  <a:off x="8701560" y="3346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768" name="CustomShape 93"/>
                <p:cNvSpPr/>
                <p:nvPr/>
              </p:nvSpPr>
              <p:spPr>
                <a:xfrm>
                  <a:off x="10122120" y="12402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769" name="Line 94"/>
              <p:cNvSpPr/>
              <p:nvPr/>
            </p:nvSpPr>
            <p:spPr>
              <a:xfrm>
                <a:off x="8316000" y="-1093680"/>
                <a:ext cx="487800" cy="51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0" name="Line 95"/>
              <p:cNvSpPr/>
              <p:nvPr/>
            </p:nvSpPr>
            <p:spPr>
              <a:xfrm>
                <a:off x="7378560" y="-914040"/>
                <a:ext cx="1391040" cy="36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1" name="Line 96"/>
              <p:cNvSpPr/>
              <p:nvPr/>
            </p:nvSpPr>
            <p:spPr>
              <a:xfrm flipV="1">
                <a:off x="6620760" y="-903960"/>
                <a:ext cx="733680" cy="1093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2" name="Line 97"/>
              <p:cNvSpPr/>
              <p:nvPr/>
            </p:nvSpPr>
            <p:spPr>
              <a:xfrm flipH="1">
                <a:off x="8316000" y="3404520"/>
                <a:ext cx="39528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3" name="Line 98"/>
              <p:cNvSpPr/>
              <p:nvPr/>
            </p:nvSpPr>
            <p:spPr>
              <a:xfrm flipV="1">
                <a:off x="6040080" y="223920"/>
                <a:ext cx="546480" cy="188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4" name="Line 99"/>
              <p:cNvSpPr/>
              <p:nvPr/>
            </p:nvSpPr>
            <p:spPr>
              <a:xfrm>
                <a:off x="6654960" y="223920"/>
                <a:ext cx="1220400" cy="28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5" name="Line 100"/>
              <p:cNvSpPr/>
              <p:nvPr/>
            </p:nvSpPr>
            <p:spPr>
              <a:xfrm flipV="1">
                <a:off x="7909560" y="-512280"/>
                <a:ext cx="894240" cy="98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6" name="Line 101"/>
              <p:cNvSpPr/>
              <p:nvPr/>
            </p:nvSpPr>
            <p:spPr>
              <a:xfrm flipV="1">
                <a:off x="5839920" y="248040"/>
                <a:ext cx="756720" cy="1081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7" name="Line 102"/>
              <p:cNvSpPr/>
              <p:nvPr/>
            </p:nvSpPr>
            <p:spPr>
              <a:xfrm>
                <a:off x="6644880" y="248040"/>
                <a:ext cx="853560" cy="1029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8" name="Line 103"/>
              <p:cNvSpPr/>
              <p:nvPr/>
            </p:nvSpPr>
            <p:spPr>
              <a:xfrm flipV="1">
                <a:off x="8827920" y="-914400"/>
                <a:ext cx="432360" cy="34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79" name="Line 104"/>
              <p:cNvSpPr/>
              <p:nvPr/>
            </p:nvSpPr>
            <p:spPr>
              <a:xfrm>
                <a:off x="8837640" y="-546120"/>
                <a:ext cx="1195200" cy="148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0" name="Line 105"/>
              <p:cNvSpPr/>
              <p:nvPr/>
            </p:nvSpPr>
            <p:spPr>
              <a:xfrm flipV="1">
                <a:off x="6644880" y="-522000"/>
                <a:ext cx="2134440" cy="72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1" name="Line 106"/>
              <p:cNvSpPr/>
              <p:nvPr/>
            </p:nvSpPr>
            <p:spPr>
              <a:xfrm>
                <a:off x="8827920" y="-522000"/>
                <a:ext cx="592920" cy="925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2" name="Line 107"/>
              <p:cNvSpPr/>
              <p:nvPr/>
            </p:nvSpPr>
            <p:spPr>
              <a:xfrm flipV="1">
                <a:off x="7943760" y="427680"/>
                <a:ext cx="14670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3" name="Line 108"/>
              <p:cNvSpPr/>
              <p:nvPr/>
            </p:nvSpPr>
            <p:spPr>
              <a:xfrm flipH="1">
                <a:off x="8735400" y="451800"/>
                <a:ext cx="685440" cy="28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4" name="Line 109"/>
              <p:cNvSpPr/>
              <p:nvPr/>
            </p:nvSpPr>
            <p:spPr>
              <a:xfrm flipV="1">
                <a:off x="9444960" y="-373680"/>
                <a:ext cx="597960" cy="767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5" name="Line 110"/>
              <p:cNvSpPr/>
              <p:nvPr/>
            </p:nvSpPr>
            <p:spPr>
              <a:xfrm>
                <a:off x="9469080" y="451800"/>
                <a:ext cx="662760" cy="79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6" name="Line 111"/>
              <p:cNvSpPr/>
              <p:nvPr/>
            </p:nvSpPr>
            <p:spPr>
              <a:xfrm flipH="1" flipV="1">
                <a:off x="10067040" y="-363600"/>
                <a:ext cx="89280" cy="16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7" name="Line 112"/>
              <p:cNvSpPr/>
              <p:nvPr/>
            </p:nvSpPr>
            <p:spPr>
              <a:xfrm flipV="1">
                <a:off x="10180440" y="437040"/>
                <a:ext cx="413640" cy="81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8" name="Line 113"/>
              <p:cNvSpPr/>
              <p:nvPr/>
            </p:nvSpPr>
            <p:spPr>
              <a:xfrm flipH="1" flipV="1">
                <a:off x="10180440" y="1298520"/>
                <a:ext cx="392040" cy="1018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89" name="Line 114"/>
              <p:cNvSpPr/>
              <p:nvPr/>
            </p:nvSpPr>
            <p:spPr>
              <a:xfrm>
                <a:off x="7909560" y="542520"/>
                <a:ext cx="801720" cy="2813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0" name="Line 115"/>
              <p:cNvSpPr/>
              <p:nvPr/>
            </p:nvSpPr>
            <p:spPr>
              <a:xfrm>
                <a:off x="7546680" y="1325880"/>
                <a:ext cx="1164600" cy="2030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1" name="Line 116"/>
              <p:cNvSpPr/>
              <p:nvPr/>
            </p:nvSpPr>
            <p:spPr>
              <a:xfrm>
                <a:off x="5839920" y="1377360"/>
                <a:ext cx="954720" cy="11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2" name="Line 117"/>
              <p:cNvSpPr/>
              <p:nvPr/>
            </p:nvSpPr>
            <p:spPr>
              <a:xfrm flipV="1">
                <a:off x="6842880" y="1301760"/>
                <a:ext cx="645480" cy="1272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3" name="Line 118"/>
              <p:cNvSpPr/>
              <p:nvPr/>
            </p:nvSpPr>
            <p:spPr>
              <a:xfrm flipH="1" flipV="1">
                <a:off x="6620760" y="258120"/>
                <a:ext cx="198000" cy="230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4" name="Line 119"/>
              <p:cNvSpPr/>
              <p:nvPr/>
            </p:nvSpPr>
            <p:spPr>
              <a:xfrm flipH="1" flipV="1">
                <a:off x="6552360" y="-367560"/>
                <a:ext cx="44280" cy="56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5" name="Line 120"/>
              <p:cNvSpPr/>
              <p:nvPr/>
            </p:nvSpPr>
            <p:spPr>
              <a:xfrm flipV="1">
                <a:off x="10076040" y="1308600"/>
                <a:ext cx="80280" cy="1792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6" name="Line 121"/>
              <p:cNvSpPr/>
              <p:nvPr/>
            </p:nvSpPr>
            <p:spPr>
              <a:xfrm flipH="1">
                <a:off x="8759520" y="1298520"/>
                <a:ext cx="1372320" cy="205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7" name="Line 122"/>
              <p:cNvSpPr/>
              <p:nvPr/>
            </p:nvSpPr>
            <p:spPr>
              <a:xfrm flipV="1">
                <a:off x="8769600" y="3135240"/>
                <a:ext cx="1272240" cy="245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8" name="Line 123"/>
              <p:cNvSpPr/>
              <p:nvPr/>
            </p:nvSpPr>
            <p:spPr>
              <a:xfrm>
                <a:off x="8759520" y="3404520"/>
                <a:ext cx="50076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799" name="Line 124"/>
              <p:cNvSpPr/>
              <p:nvPr/>
            </p:nvSpPr>
            <p:spPr>
              <a:xfrm flipV="1">
                <a:off x="7522560" y="532440"/>
                <a:ext cx="362880" cy="73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00" name="Line 125"/>
              <p:cNvSpPr/>
              <p:nvPr/>
            </p:nvSpPr>
            <p:spPr>
              <a:xfrm>
                <a:off x="6852960" y="2598480"/>
                <a:ext cx="1848240" cy="781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01" name="Line 126"/>
              <p:cNvSpPr/>
              <p:nvPr/>
            </p:nvSpPr>
            <p:spPr>
              <a:xfrm>
                <a:off x="6057000" y="2366640"/>
                <a:ext cx="72792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02" name="Line 127"/>
              <p:cNvSpPr/>
              <p:nvPr/>
            </p:nvSpPr>
            <p:spPr>
              <a:xfrm flipV="1">
                <a:off x="6576480" y="2622600"/>
                <a:ext cx="218160" cy="484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03" name="Line 128"/>
              <p:cNvSpPr/>
              <p:nvPr/>
            </p:nvSpPr>
            <p:spPr>
              <a:xfrm flipH="1" flipV="1">
                <a:off x="6842880" y="2622600"/>
                <a:ext cx="511560" cy="10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04" name="Line 129"/>
              <p:cNvSpPr/>
              <p:nvPr/>
            </p:nvSpPr>
            <p:spPr>
              <a:xfrm flipV="1">
                <a:off x="7378560" y="3380400"/>
                <a:ext cx="1322640" cy="256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805" name="CustomShape 130"/>
          <p:cNvSpPr/>
          <p:nvPr/>
        </p:nvSpPr>
        <p:spPr>
          <a:xfrm>
            <a:off x="3564360" y="311400"/>
            <a:ext cx="1999080" cy="42044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8000" spc="-1" strike="noStrike">
                <a:solidFill>
                  <a:srgbClr val="9d8199"/>
                </a:solidFill>
                <a:latin typeface="方正兰亭粗黑简体"/>
                <a:ea typeface="方正兰亭粗黑简体"/>
              </a:rPr>
              <a:t>5</a:t>
            </a:r>
            <a:endParaRPr b="0" lang="en-US" sz="18000" spc="-1" strike="noStrike">
              <a:latin typeface="Arial"/>
            </a:endParaRPr>
          </a:p>
        </p:txBody>
      </p:sp>
      <p:sp>
        <p:nvSpPr>
          <p:cNvPr id="2806" name="CustomShape 131"/>
          <p:cNvSpPr/>
          <p:nvPr/>
        </p:nvSpPr>
        <p:spPr>
          <a:xfrm>
            <a:off x="3276720" y="3449520"/>
            <a:ext cx="2664000" cy="820800"/>
          </a:xfrm>
          <a:prstGeom prst="rect">
            <a:avLst/>
          </a:prstGeom>
          <a:noFill/>
          <a:ln>
            <a:noFill/>
          </a:ln>
        </p:spPr>
        <p:style>
          <a:lnRef idx="0"/>
          <a:fillRef idx="0"/>
          <a:effectRef idx="0"/>
          <a:fontRef idx="minor"/>
        </p:style>
        <p:txBody>
          <a:bodyPr lIns="90000" rIns="90000" tIns="45000" bIns="45000"/>
          <a:p>
            <a:pPr algn="ctr">
              <a:lnSpc>
                <a:spcPct val="150000"/>
              </a:lnSpc>
            </a:pPr>
            <a:r>
              <a:rPr b="0" lang="en-US" sz="3200" spc="-1" strike="noStrike">
                <a:solidFill>
                  <a:srgbClr val="ffffff"/>
                </a:solidFill>
                <a:latin typeface="微软雅黑"/>
                <a:ea typeface="微软雅黑"/>
              </a:rPr>
              <a:t>总结</a:t>
            </a:r>
            <a:endParaRPr b="0" lang="en-US" sz="3200" spc="-1" strike="noStrike">
              <a:latin typeface="Arial"/>
            </a:endParaRPr>
          </a:p>
        </p:txBody>
      </p:sp>
      <p:sp>
        <p:nvSpPr>
          <p:cNvPr id="2807" name="CustomShape 132"/>
          <p:cNvSpPr/>
          <p:nvPr/>
        </p:nvSpPr>
        <p:spPr>
          <a:xfrm rot="2134200">
            <a:off x="5998320" y="1614600"/>
            <a:ext cx="289080" cy="249120"/>
          </a:xfrm>
          <a:prstGeom prst="triangle">
            <a:avLst>
              <a:gd name="adj" fmla="val 50000"/>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sp>
        <p:nvSpPr>
          <p:cNvPr id="2808" name="CustomShape 133"/>
          <p:cNvSpPr/>
          <p:nvPr/>
        </p:nvSpPr>
        <p:spPr>
          <a:xfrm rot="12600000">
            <a:off x="5197680" y="1171440"/>
            <a:ext cx="227160" cy="19584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2809" name="CustomShape 134"/>
          <p:cNvSpPr/>
          <p:nvPr/>
        </p:nvSpPr>
        <p:spPr>
          <a:xfrm rot="460200">
            <a:off x="5608080" y="1067400"/>
            <a:ext cx="384120" cy="33120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Tree>
  </p:cSld>
  <p:transition spd="slow">
    <p:blinds dir="vert"/>
  </p:transition>
  <p:timing>
    <p:tnLst>
      <p:par>
        <p:cTn id="1323" dur="indefinite" restart="never" nodeType="tmRoot">
          <p:childTnLst>
            <p:seq>
              <p:cTn id="1324" dur="indefinite" nodeType="mainSeq">
                <p:childTnLst>
                  <p:par>
                    <p:cTn id="1325" nodeType="clickEffect" fill="hold">
                      <p:stCondLst>
                        <p:cond delay="0"/>
                      </p:stCondLst>
                      <p:childTnLst>
                        <p:par>
                          <p:cTn id="1326" nodeType="afterEffect" fill="hold">
                            <p:stCondLst>
                              <p:cond delay="0"/>
                            </p:stCondLst>
                            <p:childTnLst>
                              <p:par>
                                <p:cTn id="1327" nodeType="withEffect" fill="hold" presetClass="entr" presetID="2" presetSubtype="9">
                                  <p:childTnLst>
                                    <p:set>
                                      <p:cBhvr>
                                        <p:cTn id="1328" dur="1" fill="hold">
                                          <p:stCondLst>
                                            <p:cond delay="0"/>
                                          </p:stCondLst>
                                        </p:cTn>
                                        <p:tgtEl>
                                          <p:spTgt spid="2809"/>
                                        </p:tgtEl>
                                        <p:attrNameLst>
                                          <p:attrName>style.visibility</p:attrName>
                                        </p:attrNameLst>
                                      </p:cBhvr>
                                      <p:to>
                                        <p:strVal val="visible"/>
                                      </p:to>
                                    </p:set>
                                    <p:anim calcmode="lin" valueType="num">
                                      <p:cBhvr additive="repl">
                                        <p:cTn id="1329" dur="1250" fill="hold"/>
                                        <p:tgtEl>
                                          <p:spTgt spid="2809"/>
                                        </p:tgtEl>
                                        <p:attrNameLst>
                                          <p:attrName>ppt_x</p:attrName>
                                        </p:attrNameLst>
                                      </p:cBhvr>
                                      <p:tavLst>
                                        <p:tav tm="0">
                                          <p:val>
                                            <p:strVal val="0-#ppt_w/2"/>
                                          </p:val>
                                        </p:tav>
                                        <p:tav tm="100000">
                                          <p:val>
                                            <p:strVal val="#ppt_x"/>
                                          </p:val>
                                        </p:tav>
                                      </p:tavLst>
                                    </p:anim>
                                    <p:anim calcmode="lin" valueType="num">
                                      <p:cBhvr additive="repl">
                                        <p:cTn id="1330" dur="1250" fill="hold"/>
                                        <p:tgtEl>
                                          <p:spTgt spid="2809"/>
                                        </p:tgtEl>
                                        <p:attrNameLst>
                                          <p:attrName>ppt_y</p:attrName>
                                        </p:attrNameLst>
                                      </p:cBhvr>
                                      <p:tavLst>
                                        <p:tav tm="0">
                                          <p:val>
                                            <p:strVal val="0-#ppt_h/2"/>
                                          </p:val>
                                        </p:tav>
                                        <p:tav tm="100000">
                                          <p:val>
                                            <p:strVal val="#ppt_y"/>
                                          </p:val>
                                        </p:tav>
                                      </p:tavLst>
                                    </p:anim>
                                  </p:childTnLst>
                                </p:cTn>
                              </p:par>
                              <p:par>
                                <p:cTn id="1331" nodeType="withEffect" fill="hold" presetClass="emph" presetID="8">
                                  <p:childTnLst>
                                    <p:animRot by="10800000">
                                      <p:cBhvr>
                                        <p:cTn id="1332" dur="1250" fill="hold"/>
                                        <p:tgtEl>
                                          <p:spTgt spid="2809"/>
                                        </p:tgtEl>
                                        <p:attrNameLst>
                                          <p:attrName>r</p:attrName>
                                        </p:attrNameLst>
                                      </p:cBhvr>
                                    </p:animRot>
                                  </p:childTnLst>
                                </p:cTn>
                              </p:par>
                              <p:par>
                                <p:cTn id="1333" nodeType="withEffect" fill="hold" presetClass="entr" presetID="2" presetSubtype="9">
                                  <p:childTnLst>
                                    <p:set>
                                      <p:cBhvr>
                                        <p:cTn id="1334" dur="1" fill="hold">
                                          <p:stCondLst>
                                            <p:cond delay="0"/>
                                          </p:stCondLst>
                                        </p:cTn>
                                        <p:tgtEl>
                                          <p:spTgt spid="2807"/>
                                        </p:tgtEl>
                                        <p:attrNameLst>
                                          <p:attrName>style.visibility</p:attrName>
                                        </p:attrNameLst>
                                      </p:cBhvr>
                                      <p:to>
                                        <p:strVal val="visible"/>
                                      </p:to>
                                    </p:set>
                                    <p:anim calcmode="lin" valueType="num">
                                      <p:cBhvr additive="repl">
                                        <p:cTn id="1335" dur="1250" fill="hold"/>
                                        <p:tgtEl>
                                          <p:spTgt spid="2807"/>
                                        </p:tgtEl>
                                        <p:attrNameLst>
                                          <p:attrName>ppt_x</p:attrName>
                                        </p:attrNameLst>
                                      </p:cBhvr>
                                      <p:tavLst>
                                        <p:tav tm="0">
                                          <p:val>
                                            <p:strVal val="0-#ppt_w/2"/>
                                          </p:val>
                                        </p:tav>
                                        <p:tav tm="100000">
                                          <p:val>
                                            <p:strVal val="#ppt_x"/>
                                          </p:val>
                                        </p:tav>
                                      </p:tavLst>
                                    </p:anim>
                                    <p:anim calcmode="lin" valueType="num">
                                      <p:cBhvr additive="repl">
                                        <p:cTn id="1336" dur="1250" fill="hold"/>
                                        <p:tgtEl>
                                          <p:spTgt spid="2807"/>
                                        </p:tgtEl>
                                        <p:attrNameLst>
                                          <p:attrName>ppt_y</p:attrName>
                                        </p:attrNameLst>
                                      </p:cBhvr>
                                      <p:tavLst>
                                        <p:tav tm="0">
                                          <p:val>
                                            <p:strVal val="0-#ppt_h/2"/>
                                          </p:val>
                                        </p:tav>
                                        <p:tav tm="100000">
                                          <p:val>
                                            <p:strVal val="#ppt_y"/>
                                          </p:val>
                                        </p:tav>
                                      </p:tavLst>
                                    </p:anim>
                                  </p:childTnLst>
                                </p:cTn>
                              </p:par>
                              <p:par>
                                <p:cTn id="1337" nodeType="withEffect" fill="hold" presetClass="emph" presetID="8">
                                  <p:childTnLst>
                                    <p:animRot by="-10800000">
                                      <p:cBhvr>
                                        <p:cTn id="1338" dur="1250" fill="hold"/>
                                        <p:tgtEl>
                                          <p:spTgt spid="2807"/>
                                        </p:tgtEl>
                                        <p:attrNameLst>
                                          <p:attrName>r</p:attrName>
                                        </p:attrNameLst>
                                      </p:cBhvr>
                                    </p:animRot>
                                  </p:childTnLst>
                                </p:cTn>
                              </p:par>
                              <p:par>
                                <p:cTn id="1339" nodeType="withEffect" fill="hold" presetClass="entr" presetID="2" presetSubtype="9">
                                  <p:childTnLst>
                                    <p:set>
                                      <p:cBhvr>
                                        <p:cTn id="1340" dur="1" fill="hold">
                                          <p:stCondLst>
                                            <p:cond delay="0"/>
                                          </p:stCondLst>
                                        </p:cTn>
                                        <p:tgtEl>
                                          <p:spTgt spid="2808"/>
                                        </p:tgtEl>
                                        <p:attrNameLst>
                                          <p:attrName>style.visibility</p:attrName>
                                        </p:attrNameLst>
                                      </p:cBhvr>
                                      <p:to>
                                        <p:strVal val="visible"/>
                                      </p:to>
                                    </p:set>
                                    <p:anim calcmode="lin" valueType="num">
                                      <p:cBhvr additive="repl">
                                        <p:cTn id="1341" dur="1250" fill="hold"/>
                                        <p:tgtEl>
                                          <p:spTgt spid="2808"/>
                                        </p:tgtEl>
                                        <p:attrNameLst>
                                          <p:attrName>ppt_x</p:attrName>
                                        </p:attrNameLst>
                                      </p:cBhvr>
                                      <p:tavLst>
                                        <p:tav tm="0">
                                          <p:val>
                                            <p:strVal val="0-#ppt_w/2"/>
                                          </p:val>
                                        </p:tav>
                                        <p:tav tm="100000">
                                          <p:val>
                                            <p:strVal val="#ppt_x"/>
                                          </p:val>
                                        </p:tav>
                                      </p:tavLst>
                                    </p:anim>
                                    <p:anim calcmode="lin" valueType="num">
                                      <p:cBhvr additive="repl">
                                        <p:cTn id="1342" dur="1250" fill="hold"/>
                                        <p:tgtEl>
                                          <p:spTgt spid="2808"/>
                                        </p:tgtEl>
                                        <p:attrNameLst>
                                          <p:attrName>ppt_y</p:attrName>
                                        </p:attrNameLst>
                                      </p:cBhvr>
                                      <p:tavLst>
                                        <p:tav tm="0">
                                          <p:val>
                                            <p:strVal val="0-#ppt_h/2"/>
                                          </p:val>
                                        </p:tav>
                                        <p:tav tm="100000">
                                          <p:val>
                                            <p:strVal val="#ppt_y"/>
                                          </p:val>
                                        </p:tav>
                                      </p:tavLst>
                                    </p:anim>
                                  </p:childTnLst>
                                </p:cTn>
                              </p:par>
                              <p:par>
                                <p:cTn id="1343" nodeType="withEffect" fill="hold" presetClass="emph" presetID="8">
                                  <p:childTnLst>
                                    <p:animRot by="10800000">
                                      <p:cBhvr>
                                        <p:cTn id="1344" dur="1250" fill="hold"/>
                                        <p:tgtEl>
                                          <p:spTgt spid="2808"/>
                                        </p:tgtEl>
                                        <p:attrNameLst>
                                          <p:attrName>r</p:attrName>
                                        </p:attrNameLst>
                                      </p:cBhvr>
                                    </p:animRot>
                                  </p:childTnLst>
                                </p:cTn>
                              </p:par>
                              <p:par>
                                <p:cTn id="1345" nodeType="withEffect" fill="hold" presetClass="entr" presetID="53">
                                  <p:childTnLst>
                                    <p:set>
                                      <p:cBhvr>
                                        <p:cTn id="1346" dur="1" fill="hold">
                                          <p:stCondLst>
                                            <p:cond delay="0"/>
                                          </p:stCondLst>
                                        </p:cTn>
                                        <p:tgtEl>
                                          <p:spTgt spid="2675"/>
                                        </p:tgtEl>
                                        <p:attrNameLst>
                                          <p:attrName>style.visibility</p:attrName>
                                        </p:attrNameLst>
                                      </p:cBhvr>
                                      <p:to>
                                        <p:strVal val="visible"/>
                                      </p:to>
                                    </p:set>
                                    <p:anim calcmode="lin" valueType="num">
                                      <p:cBhvr additive="repl">
                                        <p:cTn id="1347" dur="3000" fill="hold"/>
                                        <p:tgtEl>
                                          <p:spTgt spid="2675"/>
                                        </p:tgtEl>
                                        <p:attrNameLst>
                                          <p:attrName>ppt_w</p:attrName>
                                        </p:attrNameLst>
                                      </p:cBhvr>
                                      <p:tavLst>
                                        <p:tav tm="0">
                                          <p:val>
                                            <p:fltVal val="0"/>
                                          </p:val>
                                        </p:tav>
                                        <p:tav tm="100000">
                                          <p:val>
                                            <p:strVal val="#ppt_w"/>
                                          </p:val>
                                        </p:tav>
                                      </p:tavLst>
                                    </p:anim>
                                    <p:anim calcmode="lin" valueType="num">
                                      <p:cBhvr additive="repl">
                                        <p:cTn id="1348" dur="3000" fill="hold"/>
                                        <p:tgtEl>
                                          <p:spTgt spid="2675"/>
                                        </p:tgtEl>
                                        <p:attrNameLst>
                                          <p:attrName>ppt_h</p:attrName>
                                        </p:attrNameLst>
                                      </p:cBhvr>
                                      <p:tavLst>
                                        <p:tav tm="0">
                                          <p:val>
                                            <p:fltVal val="0"/>
                                          </p:val>
                                        </p:tav>
                                        <p:tav tm="100000">
                                          <p:val>
                                            <p:strVal val="#ppt_h"/>
                                          </p:val>
                                        </p:tav>
                                      </p:tavLst>
                                    </p:anim>
                                    <p:animEffect filter="fade" transition="in">
                                      <p:cBhvr additive="repl">
                                        <p:cTn id="1349" dur="3000"/>
                                        <p:tgtEl>
                                          <p:spTgt spid="2675"/>
                                        </p:tgtEl>
                                      </p:cBhvr>
                                    </p:animEffect>
                                  </p:childTnLst>
                                </p:cTn>
                              </p:par>
                              <p:par>
                                <p:cTn id="1350" nodeType="withEffect" fill="hold" presetClass="emph" presetID="8">
                                  <p:childTnLst>
                                    <p:animRot by="-21600000">
                                      <p:cBhvr>
                                        <p:cTn id="1351" dur="3000" fill="hold"/>
                                        <p:tgtEl>
                                          <p:spTgt spid="2675"/>
                                        </p:tgtEl>
                                        <p:attrNameLst>
                                          <p:attrName>r</p:attrName>
                                        </p:attrNameLst>
                                      </p:cBhvr>
                                    </p:animRot>
                                  </p:childTnLst>
                                </p:cTn>
                              </p:par>
                              <p:par>
                                <p:cTn id="1352" nodeType="withEffect" fill="hold" presetClass="entr" presetID="53">
                                  <p:childTnLst>
                                    <p:set>
                                      <p:cBhvr>
                                        <p:cTn id="1353" dur="1" fill="hold">
                                          <p:stCondLst>
                                            <p:cond delay="0"/>
                                          </p:stCondLst>
                                        </p:cTn>
                                        <p:tgtEl>
                                          <p:spTgt spid="2740"/>
                                        </p:tgtEl>
                                        <p:attrNameLst>
                                          <p:attrName>style.visibility</p:attrName>
                                        </p:attrNameLst>
                                      </p:cBhvr>
                                      <p:to>
                                        <p:strVal val="visible"/>
                                      </p:to>
                                    </p:set>
                                    <p:anim calcmode="lin" valueType="num">
                                      <p:cBhvr additive="repl">
                                        <p:cTn id="1354" dur="3000" fill="hold"/>
                                        <p:tgtEl>
                                          <p:spTgt spid="2740"/>
                                        </p:tgtEl>
                                        <p:attrNameLst>
                                          <p:attrName>ppt_w</p:attrName>
                                        </p:attrNameLst>
                                      </p:cBhvr>
                                      <p:tavLst>
                                        <p:tav tm="0">
                                          <p:val>
                                            <p:fltVal val="0"/>
                                          </p:val>
                                        </p:tav>
                                        <p:tav tm="100000">
                                          <p:val>
                                            <p:strVal val="#ppt_w"/>
                                          </p:val>
                                        </p:tav>
                                      </p:tavLst>
                                    </p:anim>
                                    <p:anim calcmode="lin" valueType="num">
                                      <p:cBhvr additive="repl">
                                        <p:cTn id="1355" dur="3000" fill="hold"/>
                                        <p:tgtEl>
                                          <p:spTgt spid="2740"/>
                                        </p:tgtEl>
                                        <p:attrNameLst>
                                          <p:attrName>ppt_h</p:attrName>
                                        </p:attrNameLst>
                                      </p:cBhvr>
                                      <p:tavLst>
                                        <p:tav tm="0">
                                          <p:val>
                                            <p:fltVal val="0"/>
                                          </p:val>
                                        </p:tav>
                                        <p:tav tm="100000">
                                          <p:val>
                                            <p:strVal val="#ppt_h"/>
                                          </p:val>
                                        </p:tav>
                                      </p:tavLst>
                                    </p:anim>
                                    <p:animEffect filter="fade" transition="in">
                                      <p:cBhvr additive="repl">
                                        <p:cTn id="1356" dur="3000"/>
                                        <p:tgtEl>
                                          <p:spTgt spid="2740"/>
                                        </p:tgtEl>
                                      </p:cBhvr>
                                    </p:animEffect>
                                  </p:childTnLst>
                                </p:cTn>
                              </p:par>
                              <p:par>
                                <p:cTn id="1357" nodeType="withEffect" fill="hold" presetClass="emph" presetID="8">
                                  <p:childTnLst>
                                    <p:animRot by="-21600000">
                                      <p:cBhvr>
                                        <p:cTn id="1358" dur="3000" fill="hold"/>
                                        <p:tgtEl>
                                          <p:spTgt spid="2740"/>
                                        </p:tgtEl>
                                        <p:attrNameLst>
                                          <p:attrName>r</p:attrName>
                                        </p:attrNameLst>
                                      </p:cBhvr>
                                    </p:animRot>
                                  </p:childTnLst>
                                </p:cTn>
                              </p:par>
                              <p:par>
                                <p:cTn id="1359" nodeType="withEffect" fill="hold" presetClass="entr" presetID="2" presetSubtype="4">
                                  <p:childTnLst>
                                    <p:set>
                                      <p:cBhvr>
                                        <p:cTn id="1360" dur="1" fill="hold">
                                          <p:stCondLst>
                                            <p:cond delay="0"/>
                                          </p:stCondLst>
                                        </p:cTn>
                                        <p:tgtEl>
                                          <p:spTgt spid="2805"/>
                                        </p:tgtEl>
                                        <p:attrNameLst>
                                          <p:attrName>style.visibility</p:attrName>
                                        </p:attrNameLst>
                                      </p:cBhvr>
                                      <p:to>
                                        <p:strVal val="visible"/>
                                      </p:to>
                                    </p:set>
                                    <p:anim calcmode="lin" valueType="num">
                                      <p:cBhvr additive="repl">
                                        <p:cTn id="1361" dur="500" fill="hold"/>
                                        <p:tgtEl>
                                          <p:spTgt spid="2805"/>
                                        </p:tgtEl>
                                        <p:attrNameLst>
                                          <p:attrName>ppt_x</p:attrName>
                                        </p:attrNameLst>
                                      </p:cBhvr>
                                      <p:tavLst>
                                        <p:tav tm="0">
                                          <p:val>
                                            <p:strVal val="#ppt_x"/>
                                          </p:val>
                                        </p:tav>
                                        <p:tav tm="100000">
                                          <p:val>
                                            <p:strVal val="#ppt_x"/>
                                          </p:val>
                                        </p:tav>
                                      </p:tavLst>
                                    </p:anim>
                                    <p:anim calcmode="lin" valueType="num">
                                      <p:cBhvr additive="repl">
                                        <p:cTn id="1362" dur="500" fill="hold"/>
                                        <p:tgtEl>
                                          <p:spTgt spid="2805"/>
                                        </p:tgtEl>
                                        <p:attrNameLst>
                                          <p:attrName>ppt_y</p:attrName>
                                        </p:attrNameLst>
                                      </p:cBhvr>
                                      <p:tavLst>
                                        <p:tav tm="0">
                                          <p:val>
                                            <p:strVal val="1+#ppt_h/2"/>
                                          </p:val>
                                        </p:tav>
                                        <p:tav tm="100000">
                                          <p:val>
                                            <p:strVal val="#ppt_y"/>
                                          </p:val>
                                        </p:tav>
                                      </p:tavLst>
                                    </p:anim>
                                  </p:childTnLst>
                                </p:cTn>
                              </p:par>
                              <p:par>
                                <p:cTn id="1363" nodeType="withEffect" fill="hold" presetClass="entr" presetID="47">
                                  <p:childTnLst>
                                    <p:set>
                                      <p:cBhvr>
                                        <p:cTn id="1364" dur="1" fill="hold">
                                          <p:stCondLst>
                                            <p:cond delay="0"/>
                                          </p:stCondLst>
                                        </p:cTn>
                                        <p:tgtEl>
                                          <p:spTgt spid="2806"/>
                                        </p:tgtEl>
                                        <p:attrNameLst>
                                          <p:attrName>style.visibility</p:attrName>
                                        </p:attrNameLst>
                                      </p:cBhvr>
                                      <p:to>
                                        <p:strVal val="visible"/>
                                      </p:to>
                                    </p:set>
                                    <p:animEffect filter="fade" transition="in">
                                      <p:cBhvr additive="repl">
                                        <p:cTn id="1365" dur="500"/>
                                        <p:tgtEl>
                                          <p:spTgt spid="2806"/>
                                        </p:tgtEl>
                                      </p:cBhvr>
                                    </p:animEffect>
                                    <p:anim calcmode="lin" valueType="num">
                                      <p:cBhvr additive="repl">
                                        <p:cTn id="1366" dur="500" fill="hold"/>
                                        <p:tgtEl>
                                          <p:spTgt spid="2806"/>
                                        </p:tgtEl>
                                        <p:attrNameLst>
                                          <p:attrName>ppt_x</p:attrName>
                                        </p:attrNameLst>
                                      </p:cBhvr>
                                      <p:tavLst>
                                        <p:tav tm="0">
                                          <p:val>
                                            <p:strVal val="#ppt_x"/>
                                          </p:val>
                                        </p:tav>
                                        <p:tav tm="100000">
                                          <p:val>
                                            <p:strVal val="#ppt_x"/>
                                          </p:val>
                                        </p:tav>
                                      </p:tavLst>
                                    </p:anim>
                                    <p:anim calcmode="lin" valueType="num">
                                      <p:cBhvr additive="repl">
                                        <p:cTn id="1367" dur="500" fill="hold"/>
                                        <p:tgtEl>
                                          <p:spTgt spid="2806"/>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810" name="Group 1"/>
          <p:cNvGrpSpPr/>
          <p:nvPr/>
        </p:nvGrpSpPr>
        <p:grpSpPr>
          <a:xfrm>
            <a:off x="5175360" y="1077840"/>
            <a:ext cx="4348080" cy="3454920"/>
            <a:chOff x="5175360" y="1077840"/>
            <a:chExt cx="4348080" cy="3454920"/>
          </a:xfrm>
        </p:grpSpPr>
        <p:grpSp>
          <p:nvGrpSpPr>
            <p:cNvPr id="2811" name="Group 2"/>
            <p:cNvGrpSpPr/>
            <p:nvPr/>
          </p:nvGrpSpPr>
          <p:grpSpPr>
            <a:xfrm>
              <a:off x="5718960" y="1077840"/>
              <a:ext cx="3434760" cy="3454920"/>
              <a:chOff x="5718960" y="1077840"/>
              <a:chExt cx="3434760" cy="3454920"/>
            </a:xfrm>
          </p:grpSpPr>
          <p:sp>
            <p:nvSpPr>
              <p:cNvPr id="2812" name="CustomShape 3"/>
              <p:cNvSpPr/>
              <p:nvPr/>
            </p:nvSpPr>
            <p:spPr>
              <a:xfrm>
                <a:off x="5904000" y="1262520"/>
                <a:ext cx="3064320" cy="3085200"/>
              </a:xfrm>
              <a:prstGeom prst="ellipse">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grpSp>
            <p:nvGrpSpPr>
              <p:cNvPr id="2813" name="Group 4"/>
              <p:cNvGrpSpPr/>
              <p:nvPr/>
            </p:nvGrpSpPr>
            <p:grpSpPr>
              <a:xfrm>
                <a:off x="5718960" y="1077840"/>
                <a:ext cx="3434760" cy="3454920"/>
                <a:chOff x="5718960" y="1077840"/>
                <a:chExt cx="3434760" cy="3454920"/>
              </a:xfrm>
            </p:grpSpPr>
            <p:sp>
              <p:nvSpPr>
                <p:cNvPr id="2814" name="CustomShape 5"/>
                <p:cNvSpPr/>
                <p:nvPr/>
              </p:nvSpPr>
              <p:spPr>
                <a:xfrm>
                  <a:off x="5743080" y="1105920"/>
                  <a:ext cx="3383640" cy="34066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815" name="Group 6"/>
                <p:cNvGrpSpPr/>
                <p:nvPr/>
              </p:nvGrpSpPr>
              <p:grpSpPr>
                <a:xfrm>
                  <a:off x="5718960" y="1077840"/>
                  <a:ext cx="3434760" cy="3454920"/>
                  <a:chOff x="5718960" y="1077840"/>
                  <a:chExt cx="3434760" cy="3454920"/>
                </a:xfrm>
              </p:grpSpPr>
              <p:sp>
                <p:nvSpPr>
                  <p:cNvPr id="2816" name="CustomShape 7"/>
                  <p:cNvSpPr/>
                  <p:nvPr/>
                </p:nvSpPr>
                <p:spPr>
                  <a:xfrm>
                    <a:off x="6763680" y="12074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17" name="CustomShape 8"/>
                  <p:cNvSpPr/>
                  <p:nvPr/>
                </p:nvSpPr>
                <p:spPr>
                  <a:xfrm>
                    <a:off x="7416720" y="10778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18" name="CustomShape 9"/>
                  <p:cNvSpPr/>
                  <p:nvPr/>
                </p:nvSpPr>
                <p:spPr>
                  <a:xfrm>
                    <a:off x="8074080" y="12074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19" name="CustomShape 10"/>
                  <p:cNvSpPr/>
                  <p:nvPr/>
                </p:nvSpPr>
                <p:spPr>
                  <a:xfrm>
                    <a:off x="8605800" y="15771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0" name="CustomShape 11"/>
                  <p:cNvSpPr/>
                  <p:nvPr/>
                </p:nvSpPr>
                <p:spPr>
                  <a:xfrm>
                    <a:off x="6219360" y="15742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1" name="CustomShape 12"/>
                  <p:cNvSpPr/>
                  <p:nvPr/>
                </p:nvSpPr>
                <p:spPr>
                  <a:xfrm>
                    <a:off x="5847840" y="21312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2" name="CustomShape 13"/>
                  <p:cNvSpPr/>
                  <p:nvPr/>
                </p:nvSpPr>
                <p:spPr>
                  <a:xfrm>
                    <a:off x="8979840" y="21312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3" name="CustomShape 14"/>
                  <p:cNvSpPr/>
                  <p:nvPr/>
                </p:nvSpPr>
                <p:spPr>
                  <a:xfrm>
                    <a:off x="9107640" y="27745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4" name="CustomShape 15"/>
                  <p:cNvSpPr/>
                  <p:nvPr/>
                </p:nvSpPr>
                <p:spPr>
                  <a:xfrm>
                    <a:off x="5718960" y="27745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5" name="CustomShape 16"/>
                  <p:cNvSpPr/>
                  <p:nvPr/>
                </p:nvSpPr>
                <p:spPr>
                  <a:xfrm>
                    <a:off x="5859720" y="34671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6" name="CustomShape 17"/>
                  <p:cNvSpPr/>
                  <p:nvPr/>
                </p:nvSpPr>
                <p:spPr>
                  <a:xfrm>
                    <a:off x="8965440" y="34498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7" name="CustomShape 18"/>
                  <p:cNvSpPr/>
                  <p:nvPr/>
                </p:nvSpPr>
                <p:spPr>
                  <a:xfrm>
                    <a:off x="8611560" y="39924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8" name="CustomShape 19"/>
                  <p:cNvSpPr/>
                  <p:nvPr/>
                </p:nvSpPr>
                <p:spPr>
                  <a:xfrm>
                    <a:off x="6219360" y="39898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29" name="CustomShape 20"/>
                  <p:cNvSpPr/>
                  <p:nvPr/>
                </p:nvSpPr>
                <p:spPr>
                  <a:xfrm>
                    <a:off x="6763680" y="43520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0" name="CustomShape 21"/>
                  <p:cNvSpPr/>
                  <p:nvPr/>
                </p:nvSpPr>
                <p:spPr>
                  <a:xfrm>
                    <a:off x="8074080" y="43516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1" name="CustomShape 22"/>
                  <p:cNvSpPr/>
                  <p:nvPr/>
                </p:nvSpPr>
                <p:spPr>
                  <a:xfrm>
                    <a:off x="7416720" y="44863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2" name="CustomShape 23"/>
                  <p:cNvSpPr/>
                  <p:nvPr/>
                </p:nvSpPr>
                <p:spPr>
                  <a:xfrm>
                    <a:off x="7140600" y="21967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3" name="CustomShape 24"/>
                  <p:cNvSpPr/>
                  <p:nvPr/>
                </p:nvSpPr>
                <p:spPr>
                  <a:xfrm>
                    <a:off x="6265440" y="20023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4" name="CustomShape 25"/>
                  <p:cNvSpPr/>
                  <p:nvPr/>
                </p:nvSpPr>
                <p:spPr>
                  <a:xfrm>
                    <a:off x="8183160" y="21416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5" name="CustomShape 26"/>
                  <p:cNvSpPr/>
                  <p:nvPr/>
                </p:nvSpPr>
                <p:spPr>
                  <a:xfrm>
                    <a:off x="7747920" y="14756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6" name="CustomShape 27"/>
                  <p:cNvSpPr/>
                  <p:nvPr/>
                </p:nvSpPr>
                <p:spPr>
                  <a:xfrm>
                    <a:off x="6400080" y="36255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7" name="CustomShape 28"/>
                  <p:cNvSpPr/>
                  <p:nvPr/>
                </p:nvSpPr>
                <p:spPr>
                  <a:xfrm>
                    <a:off x="6878160" y="27388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8" name="CustomShape 29"/>
                  <p:cNvSpPr/>
                  <p:nvPr/>
                </p:nvSpPr>
                <p:spPr>
                  <a:xfrm>
                    <a:off x="7701480" y="41601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39" name="CustomShape 30"/>
                  <p:cNvSpPr/>
                  <p:nvPr/>
                </p:nvSpPr>
                <p:spPr>
                  <a:xfrm>
                    <a:off x="8666280" y="27205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840" name="Line 31"/>
                <p:cNvSpPr/>
                <p:nvPr/>
              </p:nvSpPr>
              <p:spPr>
                <a:xfrm>
                  <a:off x="7439760" y="1124280"/>
                  <a:ext cx="331200" cy="351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1" name="Line 32"/>
                <p:cNvSpPr/>
                <p:nvPr/>
              </p:nvSpPr>
              <p:spPr>
                <a:xfrm>
                  <a:off x="6803280" y="1247400"/>
                  <a:ext cx="944280" cy="251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2" name="Line 33"/>
                <p:cNvSpPr/>
                <p:nvPr/>
              </p:nvSpPr>
              <p:spPr>
                <a:xfrm flipV="1">
                  <a:off x="6288480" y="1254240"/>
                  <a:ext cx="498240" cy="747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3" name="Line 34"/>
                <p:cNvSpPr/>
                <p:nvPr/>
              </p:nvSpPr>
              <p:spPr>
                <a:xfrm flipH="1">
                  <a:off x="7439760" y="4199760"/>
                  <a:ext cx="268200" cy="28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4" name="Line 35"/>
                <p:cNvSpPr/>
                <p:nvPr/>
              </p:nvSpPr>
              <p:spPr>
                <a:xfrm flipV="1">
                  <a:off x="5894280" y="2025360"/>
                  <a:ext cx="371160" cy="129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5" name="Line 36"/>
                <p:cNvSpPr/>
                <p:nvPr/>
              </p:nvSpPr>
              <p:spPr>
                <a:xfrm>
                  <a:off x="6311880" y="2025360"/>
                  <a:ext cx="828720" cy="19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6" name="Line 37"/>
                <p:cNvSpPr/>
                <p:nvPr/>
              </p:nvSpPr>
              <p:spPr>
                <a:xfrm flipV="1">
                  <a:off x="7163640" y="1522080"/>
                  <a:ext cx="607320" cy="67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7" name="Line 38"/>
                <p:cNvSpPr/>
                <p:nvPr/>
              </p:nvSpPr>
              <p:spPr>
                <a:xfrm flipV="1">
                  <a:off x="5758200" y="2041920"/>
                  <a:ext cx="514080" cy="73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8" name="Line 39"/>
                <p:cNvSpPr/>
                <p:nvPr/>
              </p:nvSpPr>
              <p:spPr>
                <a:xfrm>
                  <a:off x="6305040" y="2041920"/>
                  <a:ext cx="579600" cy="7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49" name="Line 40"/>
                <p:cNvSpPr/>
                <p:nvPr/>
              </p:nvSpPr>
              <p:spPr>
                <a:xfrm flipV="1">
                  <a:off x="7787160" y="1247040"/>
                  <a:ext cx="293760" cy="235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0" name="Line 41"/>
                <p:cNvSpPr/>
                <p:nvPr/>
              </p:nvSpPr>
              <p:spPr>
                <a:xfrm>
                  <a:off x="7794000" y="1498680"/>
                  <a:ext cx="811440" cy="10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1" name="Line 42"/>
                <p:cNvSpPr/>
                <p:nvPr/>
              </p:nvSpPr>
              <p:spPr>
                <a:xfrm flipV="1">
                  <a:off x="6305040" y="1515240"/>
                  <a:ext cx="1449360" cy="493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2" name="Line 43"/>
                <p:cNvSpPr/>
                <p:nvPr/>
              </p:nvSpPr>
              <p:spPr>
                <a:xfrm>
                  <a:off x="7787160" y="1515240"/>
                  <a:ext cx="402840" cy="632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3" name="Line 44"/>
                <p:cNvSpPr/>
                <p:nvPr/>
              </p:nvSpPr>
              <p:spPr>
                <a:xfrm flipV="1">
                  <a:off x="7187040" y="2164680"/>
                  <a:ext cx="996120" cy="55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4" name="Line 45"/>
                <p:cNvSpPr/>
                <p:nvPr/>
              </p:nvSpPr>
              <p:spPr>
                <a:xfrm flipH="1">
                  <a:off x="7724520" y="2181240"/>
                  <a:ext cx="465480" cy="197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5" name="Line 46"/>
                <p:cNvSpPr/>
                <p:nvPr/>
              </p:nvSpPr>
              <p:spPr>
                <a:xfrm flipV="1">
                  <a:off x="8206200" y="1616760"/>
                  <a:ext cx="406080" cy="524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6" name="Line 47"/>
                <p:cNvSpPr/>
                <p:nvPr/>
              </p:nvSpPr>
              <p:spPr>
                <a:xfrm>
                  <a:off x="8222760" y="2181240"/>
                  <a:ext cx="450000" cy="54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7" name="Line 48"/>
                <p:cNvSpPr/>
                <p:nvPr/>
              </p:nvSpPr>
              <p:spPr>
                <a:xfrm flipH="1" flipV="1">
                  <a:off x="8628480" y="1623600"/>
                  <a:ext cx="60840" cy="1096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8" name="Line 49"/>
                <p:cNvSpPr/>
                <p:nvPr/>
              </p:nvSpPr>
              <p:spPr>
                <a:xfrm flipV="1">
                  <a:off x="8705520" y="2171160"/>
                  <a:ext cx="281160" cy="555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59" name="Line 50"/>
                <p:cNvSpPr/>
                <p:nvPr/>
              </p:nvSpPr>
              <p:spPr>
                <a:xfrm flipH="1" flipV="1">
                  <a:off x="8705520" y="2760120"/>
                  <a:ext cx="266400" cy="69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0" name="Line 51"/>
                <p:cNvSpPr/>
                <p:nvPr/>
              </p:nvSpPr>
              <p:spPr>
                <a:xfrm>
                  <a:off x="7163640" y="2243160"/>
                  <a:ext cx="544320" cy="1923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1" name="Line 52"/>
                <p:cNvSpPr/>
                <p:nvPr/>
              </p:nvSpPr>
              <p:spPr>
                <a:xfrm>
                  <a:off x="6917400" y="2778840"/>
                  <a:ext cx="790560" cy="1388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2" name="Line 53"/>
                <p:cNvSpPr/>
                <p:nvPr/>
              </p:nvSpPr>
              <p:spPr>
                <a:xfrm>
                  <a:off x="5758200" y="2814120"/>
                  <a:ext cx="648360" cy="818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3" name="Line 54"/>
                <p:cNvSpPr/>
                <p:nvPr/>
              </p:nvSpPr>
              <p:spPr>
                <a:xfrm flipV="1">
                  <a:off x="6439680" y="2762280"/>
                  <a:ext cx="438120" cy="870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4" name="Line 55"/>
                <p:cNvSpPr/>
                <p:nvPr/>
              </p:nvSpPr>
              <p:spPr>
                <a:xfrm flipH="1" flipV="1">
                  <a:off x="6288480" y="2048760"/>
                  <a:ext cx="134640" cy="1576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5" name="Line 56"/>
                <p:cNvSpPr/>
                <p:nvPr/>
              </p:nvSpPr>
              <p:spPr>
                <a:xfrm flipH="1" flipV="1">
                  <a:off x="6242400" y="1620720"/>
                  <a:ext cx="29880" cy="388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6" name="Line 57"/>
                <p:cNvSpPr/>
                <p:nvPr/>
              </p:nvSpPr>
              <p:spPr>
                <a:xfrm flipV="1">
                  <a:off x="8634600" y="2766960"/>
                  <a:ext cx="54720" cy="1225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7" name="Line 58"/>
                <p:cNvSpPr/>
                <p:nvPr/>
              </p:nvSpPr>
              <p:spPr>
                <a:xfrm flipH="1">
                  <a:off x="7740720" y="2760120"/>
                  <a:ext cx="932040" cy="1406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8" name="Line 59"/>
                <p:cNvSpPr/>
                <p:nvPr/>
              </p:nvSpPr>
              <p:spPr>
                <a:xfrm flipV="1">
                  <a:off x="7747560" y="4015800"/>
                  <a:ext cx="864000" cy="167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69" name="Line 60"/>
                <p:cNvSpPr/>
                <p:nvPr/>
              </p:nvSpPr>
              <p:spPr>
                <a:xfrm>
                  <a:off x="7740720" y="4199760"/>
                  <a:ext cx="340200" cy="158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0" name="Line 61"/>
                <p:cNvSpPr/>
                <p:nvPr/>
              </p:nvSpPr>
              <p:spPr>
                <a:xfrm flipV="1">
                  <a:off x="6900840" y="2236320"/>
                  <a:ext cx="246600" cy="502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1" name="Line 62"/>
                <p:cNvSpPr/>
                <p:nvPr/>
              </p:nvSpPr>
              <p:spPr>
                <a:xfrm>
                  <a:off x="6446160" y="3648960"/>
                  <a:ext cx="1254960" cy="534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2" name="Line 63"/>
                <p:cNvSpPr/>
                <p:nvPr/>
              </p:nvSpPr>
              <p:spPr>
                <a:xfrm>
                  <a:off x="5905800" y="3490200"/>
                  <a:ext cx="494280" cy="158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3" name="Line 64"/>
                <p:cNvSpPr/>
                <p:nvPr/>
              </p:nvSpPr>
              <p:spPr>
                <a:xfrm flipV="1">
                  <a:off x="6258600" y="3665160"/>
                  <a:ext cx="147960" cy="331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4" name="Line 65"/>
                <p:cNvSpPr/>
                <p:nvPr/>
              </p:nvSpPr>
              <p:spPr>
                <a:xfrm flipH="1" flipV="1">
                  <a:off x="6439680" y="3665160"/>
                  <a:ext cx="347040" cy="686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875" name="Line 66"/>
                <p:cNvSpPr/>
                <p:nvPr/>
              </p:nvSpPr>
              <p:spPr>
                <a:xfrm flipV="1">
                  <a:off x="6803280" y="4183200"/>
                  <a:ext cx="897840" cy="175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876" name="CustomShape 67"/>
            <p:cNvSpPr/>
            <p:nvPr/>
          </p:nvSpPr>
          <p:spPr>
            <a:xfrm>
              <a:off x="6493320" y="2093400"/>
              <a:ext cx="1958400" cy="7300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800" spc="-1" strike="noStrike">
                  <a:solidFill>
                    <a:srgbClr val="ffffff"/>
                  </a:solidFill>
                  <a:latin typeface="方正兰亭粗黑简体"/>
                  <a:ea typeface="方正兰亭粗黑简体"/>
                </a:rPr>
                <a:t>面向对象</a:t>
              </a:r>
              <a:endParaRPr b="0" lang="en-US" sz="2800" spc="-1" strike="noStrike">
                <a:latin typeface="Arial"/>
              </a:endParaRPr>
            </a:p>
          </p:txBody>
        </p:sp>
        <p:sp>
          <p:nvSpPr>
            <p:cNvPr id="2877" name="CustomShape 68"/>
            <p:cNvSpPr/>
            <p:nvPr/>
          </p:nvSpPr>
          <p:spPr>
            <a:xfrm rot="657000">
              <a:off x="5217480" y="2534040"/>
              <a:ext cx="4265640" cy="833040"/>
            </a:xfrm>
            <a:prstGeom prst="arc">
              <a:avLst>
                <a:gd name="adj1" fmla="val 21002540"/>
                <a:gd name="adj2" fmla="val 11484996"/>
              </a:avLst>
            </a:prstGeom>
            <a:noFill/>
            <a:ln w="19080">
              <a:solidFill>
                <a:srgbClr val="9d8199"/>
              </a:solidFill>
            </a:ln>
          </p:spPr>
          <p:style>
            <a:lnRef idx="1">
              <a:schemeClr val="accent1"/>
            </a:lnRef>
            <a:fillRef idx="0">
              <a:schemeClr val="accent1"/>
            </a:fillRef>
            <a:effectRef idx="0">
              <a:schemeClr val="accent1"/>
            </a:effectRef>
            <a:fontRef idx="minor"/>
          </p:style>
        </p:sp>
      </p:grpSp>
      <p:grpSp>
        <p:nvGrpSpPr>
          <p:cNvPr id="2878" name="Group 69"/>
          <p:cNvGrpSpPr/>
          <p:nvPr/>
        </p:nvGrpSpPr>
        <p:grpSpPr>
          <a:xfrm>
            <a:off x="-295920" y="1285920"/>
            <a:ext cx="4094640" cy="3397680"/>
            <a:chOff x="-295920" y="1285920"/>
            <a:chExt cx="4094640" cy="3397680"/>
          </a:xfrm>
        </p:grpSpPr>
        <p:grpSp>
          <p:nvGrpSpPr>
            <p:cNvPr id="2879" name="Group 70"/>
            <p:cNvGrpSpPr/>
            <p:nvPr/>
          </p:nvGrpSpPr>
          <p:grpSpPr>
            <a:xfrm>
              <a:off x="49680" y="1285920"/>
              <a:ext cx="3398040" cy="3397680"/>
              <a:chOff x="49680" y="1285920"/>
              <a:chExt cx="3398040" cy="3397680"/>
            </a:xfrm>
          </p:grpSpPr>
          <p:grpSp>
            <p:nvGrpSpPr>
              <p:cNvPr id="2880" name="Group 71"/>
              <p:cNvGrpSpPr/>
              <p:nvPr/>
            </p:nvGrpSpPr>
            <p:grpSpPr>
              <a:xfrm>
                <a:off x="49680" y="1285920"/>
                <a:ext cx="3398040" cy="3397680"/>
                <a:chOff x="49680" y="1285920"/>
                <a:chExt cx="3398040" cy="3397680"/>
              </a:xfrm>
            </p:grpSpPr>
            <p:sp>
              <p:nvSpPr>
                <p:cNvPr id="2881" name="CustomShape 72"/>
                <p:cNvSpPr/>
                <p:nvPr/>
              </p:nvSpPr>
              <p:spPr>
                <a:xfrm>
                  <a:off x="232920" y="1467720"/>
                  <a:ext cx="3031920" cy="30340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882" name="Group 73"/>
                <p:cNvGrpSpPr/>
                <p:nvPr/>
              </p:nvGrpSpPr>
              <p:grpSpPr>
                <a:xfrm>
                  <a:off x="49680" y="1285920"/>
                  <a:ext cx="3398040" cy="3397680"/>
                  <a:chOff x="49680" y="1285920"/>
                  <a:chExt cx="3398040" cy="3397680"/>
                </a:xfrm>
              </p:grpSpPr>
              <p:sp>
                <p:nvSpPr>
                  <p:cNvPr id="2883" name="CustomShape 74"/>
                  <p:cNvSpPr/>
                  <p:nvPr/>
                </p:nvSpPr>
                <p:spPr>
                  <a:xfrm>
                    <a:off x="73800" y="1313280"/>
                    <a:ext cx="3347640" cy="335016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884" name="Group 75"/>
                  <p:cNvGrpSpPr/>
                  <p:nvPr/>
                </p:nvGrpSpPr>
                <p:grpSpPr>
                  <a:xfrm>
                    <a:off x="49680" y="1285920"/>
                    <a:ext cx="3398040" cy="3397680"/>
                    <a:chOff x="49680" y="1285920"/>
                    <a:chExt cx="3398040" cy="3397680"/>
                  </a:xfrm>
                </p:grpSpPr>
                <p:sp>
                  <p:nvSpPr>
                    <p:cNvPr id="2885" name="CustomShape 76"/>
                    <p:cNvSpPr/>
                    <p:nvPr/>
                  </p:nvSpPr>
                  <p:spPr>
                    <a:xfrm>
                      <a:off x="1083600" y="14133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86" name="CustomShape 77"/>
                    <p:cNvSpPr/>
                    <p:nvPr/>
                  </p:nvSpPr>
                  <p:spPr>
                    <a:xfrm>
                      <a:off x="1729440" y="12859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87" name="CustomShape 78"/>
                    <p:cNvSpPr/>
                    <p:nvPr/>
                  </p:nvSpPr>
                  <p:spPr>
                    <a:xfrm>
                      <a:off x="2379960" y="14130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88" name="CustomShape 79"/>
                    <p:cNvSpPr/>
                    <p:nvPr/>
                  </p:nvSpPr>
                  <p:spPr>
                    <a:xfrm>
                      <a:off x="2905920" y="17769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89" name="CustomShape 80"/>
                    <p:cNvSpPr/>
                    <p:nvPr/>
                  </p:nvSpPr>
                  <p:spPr>
                    <a:xfrm>
                      <a:off x="544680" y="17740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0" name="CustomShape 81"/>
                    <p:cNvSpPr/>
                    <p:nvPr/>
                  </p:nvSpPr>
                  <p:spPr>
                    <a:xfrm>
                      <a:off x="177480" y="23220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1" name="CustomShape 82"/>
                    <p:cNvSpPr/>
                    <p:nvPr/>
                  </p:nvSpPr>
                  <p:spPr>
                    <a:xfrm>
                      <a:off x="3276360" y="23220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2" name="CustomShape 83"/>
                    <p:cNvSpPr/>
                    <p:nvPr/>
                  </p:nvSpPr>
                  <p:spPr>
                    <a:xfrm>
                      <a:off x="3402360" y="29541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3" name="CustomShape 84"/>
                    <p:cNvSpPr/>
                    <p:nvPr/>
                  </p:nvSpPr>
                  <p:spPr>
                    <a:xfrm>
                      <a:off x="49680" y="29541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4" name="CustomShape 85"/>
                    <p:cNvSpPr/>
                    <p:nvPr/>
                  </p:nvSpPr>
                  <p:spPr>
                    <a:xfrm>
                      <a:off x="189000" y="36356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5" name="CustomShape 86"/>
                    <p:cNvSpPr/>
                    <p:nvPr/>
                  </p:nvSpPr>
                  <p:spPr>
                    <a:xfrm>
                      <a:off x="3261600" y="36187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6" name="CustomShape 87"/>
                    <p:cNvSpPr/>
                    <p:nvPr/>
                  </p:nvSpPr>
                  <p:spPr>
                    <a:xfrm>
                      <a:off x="2912040" y="41522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7" name="CustomShape 88"/>
                    <p:cNvSpPr/>
                    <p:nvPr/>
                  </p:nvSpPr>
                  <p:spPr>
                    <a:xfrm>
                      <a:off x="544680" y="41497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8" name="CustomShape 89"/>
                    <p:cNvSpPr/>
                    <p:nvPr/>
                  </p:nvSpPr>
                  <p:spPr>
                    <a:xfrm>
                      <a:off x="1083600" y="45057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899" name="CustomShape 90"/>
                    <p:cNvSpPr/>
                    <p:nvPr/>
                  </p:nvSpPr>
                  <p:spPr>
                    <a:xfrm>
                      <a:off x="2379960" y="45054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0" name="CustomShape 91"/>
                    <p:cNvSpPr/>
                    <p:nvPr/>
                  </p:nvSpPr>
                  <p:spPr>
                    <a:xfrm>
                      <a:off x="1729440" y="46378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1" name="CustomShape 92"/>
                    <p:cNvSpPr/>
                    <p:nvPr/>
                  </p:nvSpPr>
                  <p:spPr>
                    <a:xfrm>
                      <a:off x="1456560" y="23864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2" name="CustomShape 93"/>
                    <p:cNvSpPr/>
                    <p:nvPr/>
                  </p:nvSpPr>
                  <p:spPr>
                    <a:xfrm>
                      <a:off x="590760" y="21949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3" name="CustomShape 94"/>
                    <p:cNvSpPr/>
                    <p:nvPr/>
                  </p:nvSpPr>
                  <p:spPr>
                    <a:xfrm>
                      <a:off x="2487960" y="23320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4" name="CustomShape 95"/>
                    <p:cNvSpPr/>
                    <p:nvPr/>
                  </p:nvSpPr>
                  <p:spPr>
                    <a:xfrm>
                      <a:off x="2057040" y="16768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5" name="CustomShape 96"/>
                    <p:cNvSpPr/>
                    <p:nvPr/>
                  </p:nvSpPr>
                  <p:spPr>
                    <a:xfrm>
                      <a:off x="723600" y="37915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6" name="CustomShape 97"/>
                    <p:cNvSpPr/>
                    <p:nvPr/>
                  </p:nvSpPr>
                  <p:spPr>
                    <a:xfrm>
                      <a:off x="1196640" y="29196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7" name="CustomShape 98"/>
                    <p:cNvSpPr/>
                    <p:nvPr/>
                  </p:nvSpPr>
                  <p:spPr>
                    <a:xfrm>
                      <a:off x="2011320" y="43171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08" name="CustomShape 99"/>
                    <p:cNvSpPr/>
                    <p:nvPr/>
                  </p:nvSpPr>
                  <p:spPr>
                    <a:xfrm>
                      <a:off x="2965680" y="29012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909" name="Line 100"/>
                  <p:cNvSpPr/>
                  <p:nvPr/>
                </p:nvSpPr>
                <p:spPr>
                  <a:xfrm>
                    <a:off x="1752120" y="1331640"/>
                    <a:ext cx="327960" cy="345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0" name="Line 101"/>
                  <p:cNvSpPr/>
                  <p:nvPr/>
                </p:nvSpPr>
                <p:spPr>
                  <a:xfrm>
                    <a:off x="1122480" y="1452600"/>
                    <a:ext cx="934560" cy="24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1" name="Line 102"/>
                  <p:cNvSpPr/>
                  <p:nvPr/>
                </p:nvSpPr>
                <p:spPr>
                  <a:xfrm flipV="1">
                    <a:off x="613440" y="1459080"/>
                    <a:ext cx="492840" cy="735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2" name="Line 103"/>
                  <p:cNvSpPr/>
                  <p:nvPr/>
                </p:nvSpPr>
                <p:spPr>
                  <a:xfrm flipH="1">
                    <a:off x="1752120" y="4356360"/>
                    <a:ext cx="265680" cy="28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3" name="Line 104"/>
                  <p:cNvSpPr/>
                  <p:nvPr/>
                </p:nvSpPr>
                <p:spPr>
                  <a:xfrm flipV="1">
                    <a:off x="223200" y="2217600"/>
                    <a:ext cx="367200" cy="12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4" name="Line 105"/>
                  <p:cNvSpPr/>
                  <p:nvPr/>
                </p:nvSpPr>
                <p:spPr>
                  <a:xfrm>
                    <a:off x="636480" y="2217600"/>
                    <a:ext cx="819720" cy="19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5" name="Line 106"/>
                  <p:cNvSpPr/>
                  <p:nvPr/>
                </p:nvSpPr>
                <p:spPr>
                  <a:xfrm flipV="1">
                    <a:off x="1479240" y="1722600"/>
                    <a:ext cx="600840" cy="663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6" name="Line 107"/>
                  <p:cNvSpPr/>
                  <p:nvPr/>
                </p:nvSpPr>
                <p:spPr>
                  <a:xfrm flipV="1">
                    <a:off x="88560" y="2233800"/>
                    <a:ext cx="508680" cy="727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7" name="Line 108"/>
                  <p:cNvSpPr/>
                  <p:nvPr/>
                </p:nvSpPr>
                <p:spPr>
                  <a:xfrm>
                    <a:off x="629640" y="2233800"/>
                    <a:ext cx="573480" cy="692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8" name="Line 109"/>
                  <p:cNvSpPr/>
                  <p:nvPr/>
                </p:nvSpPr>
                <p:spPr>
                  <a:xfrm flipV="1">
                    <a:off x="2096280" y="1452240"/>
                    <a:ext cx="290520" cy="23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19" name="Line 110"/>
                  <p:cNvSpPr/>
                  <p:nvPr/>
                </p:nvSpPr>
                <p:spPr>
                  <a:xfrm>
                    <a:off x="2102760" y="1699560"/>
                    <a:ext cx="80280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0" name="Line 111"/>
                  <p:cNvSpPr/>
                  <p:nvPr/>
                </p:nvSpPr>
                <p:spPr>
                  <a:xfrm flipV="1">
                    <a:off x="629640" y="1715760"/>
                    <a:ext cx="1434240" cy="485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1" name="Line 112"/>
                  <p:cNvSpPr/>
                  <p:nvPr/>
                </p:nvSpPr>
                <p:spPr>
                  <a:xfrm>
                    <a:off x="2096280" y="1715760"/>
                    <a:ext cx="398160" cy="622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2" name="Line 113"/>
                  <p:cNvSpPr/>
                  <p:nvPr/>
                </p:nvSpPr>
                <p:spPr>
                  <a:xfrm flipV="1">
                    <a:off x="1502280" y="2354760"/>
                    <a:ext cx="985680" cy="5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3" name="Line 114"/>
                  <p:cNvSpPr/>
                  <p:nvPr/>
                </p:nvSpPr>
                <p:spPr>
                  <a:xfrm flipH="1">
                    <a:off x="2034000" y="2370960"/>
                    <a:ext cx="460440" cy="194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4" name="Line 115"/>
                  <p:cNvSpPr/>
                  <p:nvPr/>
                </p:nvSpPr>
                <p:spPr>
                  <a:xfrm flipV="1">
                    <a:off x="2511000" y="1815840"/>
                    <a:ext cx="401400" cy="51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5" name="Line 116"/>
                  <p:cNvSpPr/>
                  <p:nvPr/>
                </p:nvSpPr>
                <p:spPr>
                  <a:xfrm>
                    <a:off x="2527200" y="2370960"/>
                    <a:ext cx="445320" cy="53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6" name="Line 117"/>
                  <p:cNvSpPr/>
                  <p:nvPr/>
                </p:nvSpPr>
                <p:spPr>
                  <a:xfrm flipH="1" flipV="1">
                    <a:off x="2928600" y="1822680"/>
                    <a:ext cx="60120" cy="107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7" name="Line 118"/>
                  <p:cNvSpPr/>
                  <p:nvPr/>
                </p:nvSpPr>
                <p:spPr>
                  <a:xfrm flipV="1">
                    <a:off x="3004920" y="2360880"/>
                    <a:ext cx="277920" cy="54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8" name="Line 119"/>
                  <p:cNvSpPr/>
                  <p:nvPr/>
                </p:nvSpPr>
                <p:spPr>
                  <a:xfrm flipH="1" flipV="1">
                    <a:off x="3004920" y="2940120"/>
                    <a:ext cx="263520" cy="685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29" name="Line 120"/>
                  <p:cNvSpPr/>
                  <p:nvPr/>
                </p:nvSpPr>
                <p:spPr>
                  <a:xfrm>
                    <a:off x="1479240" y="2432160"/>
                    <a:ext cx="538560" cy="1891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0" name="Line 121"/>
                  <p:cNvSpPr/>
                  <p:nvPr/>
                </p:nvSpPr>
                <p:spPr>
                  <a:xfrm>
                    <a:off x="1235520" y="2958480"/>
                    <a:ext cx="782280" cy="136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1" name="Line 122"/>
                  <p:cNvSpPr/>
                  <p:nvPr/>
                </p:nvSpPr>
                <p:spPr>
                  <a:xfrm>
                    <a:off x="88560" y="2993400"/>
                    <a:ext cx="641880" cy="80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2" name="Line 123"/>
                  <p:cNvSpPr/>
                  <p:nvPr/>
                </p:nvSpPr>
                <p:spPr>
                  <a:xfrm flipV="1">
                    <a:off x="762840" y="2942280"/>
                    <a:ext cx="433440" cy="855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3" name="Line 124"/>
                  <p:cNvSpPr/>
                  <p:nvPr/>
                </p:nvSpPr>
                <p:spPr>
                  <a:xfrm flipH="1" flipV="1">
                    <a:off x="613440" y="2240640"/>
                    <a:ext cx="133200" cy="1550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4" name="Line 125"/>
                  <p:cNvSpPr/>
                  <p:nvPr/>
                </p:nvSpPr>
                <p:spPr>
                  <a:xfrm flipH="1" flipV="1">
                    <a:off x="567720" y="1819800"/>
                    <a:ext cx="29520" cy="381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5" name="Line 126"/>
                  <p:cNvSpPr/>
                  <p:nvPr/>
                </p:nvSpPr>
                <p:spPr>
                  <a:xfrm flipV="1">
                    <a:off x="2934720" y="2946960"/>
                    <a:ext cx="54000" cy="1205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6" name="Line 127"/>
                  <p:cNvSpPr/>
                  <p:nvPr/>
                </p:nvSpPr>
                <p:spPr>
                  <a:xfrm flipH="1">
                    <a:off x="2050200" y="2940120"/>
                    <a:ext cx="922320" cy="1383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7" name="Line 128"/>
                  <p:cNvSpPr/>
                  <p:nvPr/>
                </p:nvSpPr>
                <p:spPr>
                  <a:xfrm flipV="1">
                    <a:off x="2057040" y="4174920"/>
                    <a:ext cx="854640" cy="165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8" name="Line 129"/>
                  <p:cNvSpPr/>
                  <p:nvPr/>
                </p:nvSpPr>
                <p:spPr>
                  <a:xfrm>
                    <a:off x="2050200" y="4356360"/>
                    <a:ext cx="336600" cy="15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39" name="Line 130"/>
                  <p:cNvSpPr/>
                  <p:nvPr/>
                </p:nvSpPr>
                <p:spPr>
                  <a:xfrm flipV="1">
                    <a:off x="1219320" y="2425320"/>
                    <a:ext cx="243720" cy="493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40" name="Line 131"/>
                  <p:cNvSpPr/>
                  <p:nvPr/>
                </p:nvSpPr>
                <p:spPr>
                  <a:xfrm>
                    <a:off x="769320" y="3814200"/>
                    <a:ext cx="1241640" cy="52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41" name="Line 132"/>
                  <p:cNvSpPr/>
                  <p:nvPr/>
                </p:nvSpPr>
                <p:spPr>
                  <a:xfrm>
                    <a:off x="234720" y="3658320"/>
                    <a:ext cx="488880" cy="15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42" name="Line 133"/>
                  <p:cNvSpPr/>
                  <p:nvPr/>
                </p:nvSpPr>
                <p:spPr>
                  <a:xfrm flipV="1">
                    <a:off x="583920" y="3830400"/>
                    <a:ext cx="146520" cy="325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43" name="Line 134"/>
                  <p:cNvSpPr/>
                  <p:nvPr/>
                </p:nvSpPr>
                <p:spPr>
                  <a:xfrm flipH="1" flipV="1">
                    <a:off x="762840" y="3830400"/>
                    <a:ext cx="343440" cy="675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44" name="Line 135"/>
                  <p:cNvSpPr/>
                  <p:nvPr/>
                </p:nvSpPr>
                <p:spPr>
                  <a:xfrm flipV="1">
                    <a:off x="1122480" y="4340160"/>
                    <a:ext cx="888480" cy="1720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2945" name="CustomShape 136"/>
              <p:cNvSpPr/>
              <p:nvPr/>
            </p:nvSpPr>
            <p:spPr>
              <a:xfrm>
                <a:off x="771480" y="2131200"/>
                <a:ext cx="1979640" cy="7066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700" spc="-1" strike="noStrike">
                    <a:solidFill>
                      <a:srgbClr val="ffffff"/>
                    </a:solidFill>
                    <a:latin typeface="方正兰亭粗黑简体"/>
                    <a:ea typeface="方正兰亭粗黑简体"/>
                  </a:rPr>
                  <a:t>面向过程</a:t>
                </a:r>
                <a:endParaRPr b="0" lang="en-US" sz="2700" spc="-1" strike="noStrike">
                  <a:latin typeface="Arial"/>
                </a:endParaRPr>
              </a:p>
            </p:txBody>
          </p:sp>
        </p:grpSp>
        <p:sp>
          <p:nvSpPr>
            <p:cNvPr id="2946" name="CustomShape 137"/>
            <p:cNvSpPr/>
            <p:nvPr/>
          </p:nvSpPr>
          <p:spPr>
            <a:xfrm rot="20160600">
              <a:off x="-309960" y="2724480"/>
              <a:ext cx="4123440" cy="805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grpSp>
        <p:nvGrpSpPr>
          <p:cNvPr id="2947" name="Group 138"/>
          <p:cNvGrpSpPr/>
          <p:nvPr/>
        </p:nvGrpSpPr>
        <p:grpSpPr>
          <a:xfrm>
            <a:off x="177120" y="425160"/>
            <a:ext cx="858240" cy="659160"/>
            <a:chOff x="177120" y="425160"/>
            <a:chExt cx="858240" cy="659160"/>
          </a:xfrm>
        </p:grpSpPr>
        <p:grpSp>
          <p:nvGrpSpPr>
            <p:cNvPr id="2948" name="Group 139"/>
            <p:cNvGrpSpPr/>
            <p:nvPr/>
          </p:nvGrpSpPr>
          <p:grpSpPr>
            <a:xfrm>
              <a:off x="270360" y="425160"/>
              <a:ext cx="659520" cy="659160"/>
              <a:chOff x="270360" y="425160"/>
              <a:chExt cx="659520" cy="659160"/>
            </a:xfrm>
          </p:grpSpPr>
          <p:sp>
            <p:nvSpPr>
              <p:cNvPr id="2949" name="CustomShape 140"/>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2950" name="Group 141"/>
              <p:cNvGrpSpPr/>
              <p:nvPr/>
            </p:nvGrpSpPr>
            <p:grpSpPr>
              <a:xfrm>
                <a:off x="270360" y="425160"/>
                <a:ext cx="659520" cy="659160"/>
                <a:chOff x="270360" y="425160"/>
                <a:chExt cx="659520" cy="659160"/>
              </a:xfrm>
            </p:grpSpPr>
            <p:sp>
              <p:nvSpPr>
                <p:cNvPr id="2951" name="CustomShape 142"/>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2952" name="Group 143"/>
                <p:cNvGrpSpPr/>
                <p:nvPr/>
              </p:nvGrpSpPr>
              <p:grpSpPr>
                <a:xfrm>
                  <a:off x="270360" y="425160"/>
                  <a:ext cx="659520" cy="659160"/>
                  <a:chOff x="270360" y="425160"/>
                  <a:chExt cx="659520" cy="659160"/>
                </a:xfrm>
              </p:grpSpPr>
              <p:sp>
                <p:nvSpPr>
                  <p:cNvPr id="2953" name="CustomShape 144"/>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4" name="CustomShape 145"/>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5" name="CustomShape 146"/>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6" name="CustomShape 147"/>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7" name="CustomShape 148"/>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8" name="CustomShape 149"/>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59" name="CustomShape 150"/>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0" name="CustomShape 151"/>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1" name="CustomShape 152"/>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2" name="CustomShape 153"/>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3" name="CustomShape 154"/>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4" name="CustomShape 155"/>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5" name="CustomShape 156"/>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6" name="CustomShape 157"/>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7" name="CustomShape 158"/>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8" name="CustomShape 159"/>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69" name="CustomShape 160"/>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0" name="CustomShape 161"/>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1" name="CustomShape 162"/>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2" name="CustomShape 163"/>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3" name="CustomShape 164"/>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4" name="CustomShape 165"/>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5" name="CustomShape 166"/>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2976" name="CustomShape 167"/>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2977" name="Line 168"/>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78" name="Line 169"/>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79" name="Line 170"/>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0" name="Line 171"/>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1" name="Line 172"/>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2" name="Line 173"/>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3" name="Line 174"/>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4" name="Line 175"/>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5" name="Line 176"/>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6" name="Line 177"/>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7" name="Line 178"/>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8" name="Line 179"/>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89" name="Line 180"/>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0" name="Line 181"/>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1" name="Line 182"/>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2" name="Line 183"/>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3" name="Line 184"/>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4" name="Line 185"/>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5" name="Line 186"/>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6" name="Line 187"/>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7" name="Line 188"/>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8" name="Line 189"/>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2999" name="Line 190"/>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0" name="Line 191"/>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1" name="Line 192"/>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2" name="Line 193"/>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3" name="Line 194"/>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4" name="Line 195"/>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5" name="Line 196"/>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6" name="Line 197"/>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7" name="Line 198"/>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8" name="Line 199"/>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09" name="Line 200"/>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10" name="Line 201"/>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11" name="Line 202"/>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12" name="Line 203"/>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3013" name="CustomShape 204"/>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05</a:t>
              </a:r>
              <a:endParaRPr b="0" lang="en-US" sz="1200" spc="-1" strike="noStrike">
                <a:latin typeface="Arial"/>
              </a:endParaRPr>
            </a:p>
          </p:txBody>
        </p:sp>
        <p:sp>
          <p:nvSpPr>
            <p:cNvPr id="3014" name="CustomShape 205"/>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3015" name="CustomShape 206"/>
          <p:cNvSpPr/>
          <p:nvPr/>
        </p:nvSpPr>
        <p:spPr>
          <a:xfrm>
            <a:off x="528840" y="3202560"/>
            <a:ext cx="2396160" cy="5468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000" spc="-1" strike="noStrike">
                <a:solidFill>
                  <a:srgbClr val="ffffff"/>
                </a:solidFill>
                <a:latin typeface="微软雅黑"/>
                <a:ea typeface="微软雅黑"/>
              </a:rPr>
              <a:t>算法</a:t>
            </a:r>
            <a:r>
              <a:rPr b="1" lang="en-US" sz="2000" spc="-1" strike="noStrike">
                <a:solidFill>
                  <a:srgbClr val="ffffff"/>
                </a:solidFill>
                <a:latin typeface="微软雅黑"/>
                <a:ea typeface="微软雅黑"/>
              </a:rPr>
              <a:t>+</a:t>
            </a:r>
            <a:r>
              <a:rPr b="1" lang="en-US" sz="2000" spc="-1" strike="noStrike">
                <a:solidFill>
                  <a:srgbClr val="ffffff"/>
                </a:solidFill>
                <a:latin typeface="微软雅黑"/>
                <a:ea typeface="微软雅黑"/>
              </a:rPr>
              <a:t>数据结构</a:t>
            </a:r>
            <a:endParaRPr b="0" lang="en-US" sz="2000" spc="-1" strike="noStrike">
              <a:latin typeface="Arial"/>
            </a:endParaRPr>
          </a:p>
        </p:txBody>
      </p:sp>
      <p:sp>
        <p:nvSpPr>
          <p:cNvPr id="3016" name="CustomShape 207"/>
          <p:cNvSpPr/>
          <p:nvPr/>
        </p:nvSpPr>
        <p:spPr>
          <a:xfrm>
            <a:off x="6236640" y="3244320"/>
            <a:ext cx="2396160" cy="5475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000" spc="-1" strike="noStrike">
                <a:solidFill>
                  <a:srgbClr val="ffffff"/>
                </a:solidFill>
                <a:latin typeface="微软雅黑"/>
                <a:ea typeface="微软雅黑"/>
              </a:rPr>
              <a:t>对象</a:t>
            </a:r>
            <a:r>
              <a:rPr b="1" lang="en-US" sz="2000" spc="-1" strike="noStrike">
                <a:solidFill>
                  <a:srgbClr val="ffffff"/>
                </a:solidFill>
                <a:latin typeface="微软雅黑"/>
                <a:ea typeface="微软雅黑"/>
              </a:rPr>
              <a:t>+</a:t>
            </a:r>
            <a:r>
              <a:rPr b="1" lang="en-US" sz="2000" spc="-1" strike="noStrike">
                <a:solidFill>
                  <a:srgbClr val="ffffff"/>
                </a:solidFill>
                <a:latin typeface="微软雅黑"/>
                <a:ea typeface="微软雅黑"/>
              </a:rPr>
              <a:t>交互</a:t>
            </a:r>
            <a:endParaRPr b="0" lang="en-US" sz="2000" spc="-1" strike="noStrike">
              <a:latin typeface="Arial"/>
            </a:endParaRPr>
          </a:p>
        </p:txBody>
      </p:sp>
      <p:sp>
        <p:nvSpPr>
          <p:cNvPr id="3017" name="CustomShape 208"/>
          <p:cNvSpPr/>
          <p:nvPr/>
        </p:nvSpPr>
        <p:spPr>
          <a:xfrm>
            <a:off x="4520160" y="1421280"/>
            <a:ext cx="4330080" cy="30157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一般采取结构化程序设计思路，自上而下进行设计。分析出解决问题的步骤，然后逐步实现。</a:t>
            </a:r>
            <a:endParaRPr b="0" lang="en-US" sz="2400" spc="-1" strike="noStrike">
              <a:latin typeface="Arial"/>
            </a:endParaRPr>
          </a:p>
          <a:p>
            <a:pPr>
              <a:lnSpc>
                <a:spcPct val="100000"/>
              </a:lnSpc>
            </a:pPr>
            <a:r>
              <a:rPr b="0" lang="en-US" sz="2400" spc="-1" strike="noStrike">
                <a:solidFill>
                  <a:srgbClr val="ffffff"/>
                </a:solidFill>
                <a:latin typeface="Calibri"/>
                <a:ea typeface="Arial"/>
              </a:rPr>
              <a:t>优点：所有环节，细节自己掌控。 </a:t>
            </a:r>
            <a:br/>
            <a:r>
              <a:rPr b="0" lang="en-US" sz="2400" spc="-1" strike="noStrike">
                <a:solidFill>
                  <a:srgbClr val="ffffff"/>
                </a:solidFill>
                <a:latin typeface="Calibri"/>
                <a:ea typeface="Arial"/>
              </a:rPr>
              <a:t>缺点：考虑所有细节，工作量大。</a:t>
            </a:r>
            <a:endParaRPr b="0" lang="en-US" sz="2400" spc="-1" strike="noStrike">
              <a:latin typeface="Arial"/>
            </a:endParaRPr>
          </a:p>
        </p:txBody>
      </p:sp>
      <p:sp>
        <p:nvSpPr>
          <p:cNvPr id="3018" name="CustomShape 209"/>
          <p:cNvSpPr/>
          <p:nvPr/>
        </p:nvSpPr>
        <p:spPr>
          <a:xfrm>
            <a:off x="409680" y="1153440"/>
            <a:ext cx="4199400" cy="33822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把构成问题事务分解成各个对象，建立对象的目的不是为了完成一个步骤，而是为了描述某个事物在整个解决问题的步骤中的行为。</a:t>
            </a:r>
            <a:endParaRPr b="0" lang="en-US" sz="2400" spc="-1" strike="noStrike">
              <a:latin typeface="Arial"/>
            </a:endParaRPr>
          </a:p>
          <a:p>
            <a:pPr>
              <a:lnSpc>
                <a:spcPct val="100000"/>
              </a:lnSpc>
            </a:pPr>
            <a:r>
              <a:rPr b="0" lang="en-US" sz="2400" spc="-1" strike="noStrike">
                <a:solidFill>
                  <a:srgbClr val="ffffff"/>
                </a:solidFill>
                <a:latin typeface="Calibri"/>
                <a:ea typeface="Arial"/>
              </a:rPr>
              <a:t>优点：更接近于人类思维，利于梳理归纳，高复用、高扩展、高维护。</a:t>
            </a:r>
            <a:endParaRPr b="0" lang="en-US" sz="2400" spc="-1" strike="noStrike">
              <a:latin typeface="Arial"/>
            </a:endParaRPr>
          </a:p>
          <a:p>
            <a:pPr>
              <a:lnSpc>
                <a:spcPct val="100000"/>
              </a:lnSpc>
            </a:pPr>
            <a:r>
              <a:rPr b="0" lang="en-US" sz="2400" spc="-1" strike="noStrike">
                <a:solidFill>
                  <a:srgbClr val="ffffff"/>
                </a:solidFill>
                <a:latin typeface="Calibri"/>
                <a:ea typeface="Arial"/>
              </a:rPr>
              <a:t>缺点：学习曲线陡峭。</a:t>
            </a:r>
            <a:endParaRPr b="0" lang="en-US" sz="2400" spc="-1" strike="noStrike">
              <a:latin typeface="Arial"/>
            </a:endParaRPr>
          </a:p>
        </p:txBody>
      </p:sp>
    </p:spTree>
  </p:cSld>
  <p:timing>
    <p:tnLst>
      <p:par>
        <p:cTn id="1368" dur="indefinite" restart="never" nodeType="tmRoot">
          <p:childTnLst>
            <p:seq>
              <p:cTn id="1369" dur="indefinite" nodeType="mainSeq">
                <p:childTnLst>
                  <p:par>
                    <p:cTn id="1370" fill="hold">
                      <p:stCondLst>
                        <p:cond delay="indefinite"/>
                      </p:stCondLst>
                      <p:childTnLst>
                        <p:par>
                          <p:cTn id="1371" fill="hold">
                            <p:stCondLst>
                              <p:cond delay="0"/>
                            </p:stCondLst>
                            <p:childTnLst>
                              <p:par>
                                <p:cTn id="1372" nodeType="clickEffect" fill="hold" presetClass="entr" presetID="45">
                                  <p:stCondLst>
                                    <p:cond delay="0"/>
                                  </p:stCondLst>
                                  <p:childTnLst>
                                    <p:set>
                                      <p:cBhvr>
                                        <p:cTn id="1373" dur="1" fill="hold">
                                          <p:stCondLst>
                                            <p:cond delay="0"/>
                                          </p:stCondLst>
                                        </p:cTn>
                                        <p:tgtEl>
                                          <p:spTgt spid="2878"/>
                                        </p:tgtEl>
                                        <p:attrNameLst>
                                          <p:attrName>style.visibility</p:attrName>
                                        </p:attrNameLst>
                                      </p:cBhvr>
                                      <p:to>
                                        <p:strVal val="visible"/>
                                      </p:to>
                                    </p:set>
                                    <p:animEffect filter="fade" transition="in">
                                      <p:cBhvr additive="repl">
                                        <p:cTn id="1374" dur="2000"/>
                                        <p:tgtEl>
                                          <p:spTgt spid="2878"/>
                                        </p:tgtEl>
                                      </p:cBhvr>
                                    </p:animEffect>
                                    <p:anim calcmode="lin" valueType="num">
                                      <p:cBhvr additive="repl">
                                        <p:cTn id="1375" dur="2000" fill="hold"/>
                                        <p:tgtEl>
                                          <p:spTgt spid="2878"/>
                                        </p:tgtEl>
                                        <p:attrNameLst>
                                          <p:attrName>ppt_w</p:attrName>
                                        </p:attrNameLst>
                                      </p:cBhvr>
                                      <p:tavLst>
                                        <p:tav tm="0">
                                          <p:val>
                                            <p:fltVal val="0"/>
                                          </p:val>
                                        </p:tav>
                                        <p:tav tm="100000">
                                          <p:val>
                                            <p:fltVal val="1"/>
                                          </p:val>
                                        </p:tav>
                                      </p:tavLst>
                                    </p:anim>
                                    <p:anim calcmode="lin" valueType="num">
                                      <p:cBhvr additive="repl">
                                        <p:cTn id="1376" dur="2000" fill="hold"/>
                                        <p:tgtEl>
                                          <p:spTgt spid="2878"/>
                                        </p:tgtEl>
                                        <p:attrNameLst>
                                          <p:attrName>ppt_h</p:attrName>
                                        </p:attrNameLst>
                                      </p:cBhvr>
                                      <p:tavLst>
                                        <p:tav tm="0">
                                          <p:val>
                                            <p:strVal val="#ppt_h"/>
                                          </p:val>
                                        </p:tav>
                                        <p:tav tm="100000">
                                          <p:val>
                                            <p:strVal val="#ppt_h"/>
                                          </p:val>
                                        </p:tav>
                                      </p:tavLst>
                                    </p:anim>
                                  </p:childTnLst>
                                </p:cTn>
                              </p:par>
                            </p:childTnLst>
                          </p:cTn>
                        </p:par>
                      </p:childTnLst>
                    </p:cTn>
                  </p:par>
                  <p:par>
                    <p:cTn id="1377" fill="hold">
                      <p:stCondLst>
                        <p:cond delay="indefinite"/>
                      </p:stCondLst>
                      <p:childTnLst>
                        <p:par>
                          <p:cTn id="1378" fill="hold">
                            <p:stCondLst>
                              <p:cond delay="0"/>
                            </p:stCondLst>
                            <p:childTnLst>
                              <p:par>
                                <p:cTn id="1379" nodeType="clickEffect" fill="hold" presetClass="entr" presetID="45">
                                  <p:stCondLst>
                                    <p:cond delay="0"/>
                                  </p:stCondLst>
                                  <p:childTnLst>
                                    <p:set>
                                      <p:cBhvr>
                                        <p:cTn id="1380" dur="1" fill="hold">
                                          <p:stCondLst>
                                            <p:cond delay="0"/>
                                          </p:stCondLst>
                                        </p:cTn>
                                        <p:tgtEl>
                                          <p:spTgt spid="2810"/>
                                        </p:tgtEl>
                                        <p:attrNameLst>
                                          <p:attrName>style.visibility</p:attrName>
                                        </p:attrNameLst>
                                      </p:cBhvr>
                                      <p:to>
                                        <p:strVal val="visible"/>
                                      </p:to>
                                    </p:set>
                                    <p:animEffect filter="fade" transition="in">
                                      <p:cBhvr additive="repl">
                                        <p:cTn id="1381" dur="2000"/>
                                        <p:tgtEl>
                                          <p:spTgt spid="2810"/>
                                        </p:tgtEl>
                                      </p:cBhvr>
                                    </p:animEffect>
                                    <p:anim calcmode="lin" valueType="num">
                                      <p:cBhvr additive="repl">
                                        <p:cTn id="1382" dur="2000" fill="hold"/>
                                        <p:tgtEl>
                                          <p:spTgt spid="2810"/>
                                        </p:tgtEl>
                                        <p:attrNameLst>
                                          <p:attrName>ppt_w</p:attrName>
                                        </p:attrNameLst>
                                      </p:cBhvr>
                                      <p:tavLst>
                                        <p:tav tm="0">
                                          <p:val>
                                            <p:fltVal val="0"/>
                                          </p:val>
                                        </p:tav>
                                        <p:tav tm="100000">
                                          <p:val>
                                            <p:fltVal val="1"/>
                                          </p:val>
                                        </p:tav>
                                      </p:tavLst>
                                    </p:anim>
                                    <p:anim calcmode="lin" valueType="num">
                                      <p:cBhvr additive="repl">
                                        <p:cTn id="1383" dur="2000" fill="hold"/>
                                        <p:tgtEl>
                                          <p:spTgt spid="2810"/>
                                        </p:tgtEl>
                                        <p:attrNameLst>
                                          <p:attrName>ppt_h</p:attrName>
                                        </p:attrNameLst>
                                      </p:cBhvr>
                                      <p:tavLst>
                                        <p:tav tm="0">
                                          <p:val>
                                            <p:strVal val="#ppt_h"/>
                                          </p:val>
                                        </p:tav>
                                        <p:tav tm="100000">
                                          <p:val>
                                            <p:strVal val="#ppt_h"/>
                                          </p:val>
                                        </p:tav>
                                      </p:tavLst>
                                    </p:anim>
                                  </p:childTnLst>
                                </p:cTn>
                              </p:par>
                            </p:childTnLst>
                          </p:cTn>
                        </p:par>
                      </p:childTnLst>
                    </p:cTn>
                  </p:par>
                  <p:par>
                    <p:cTn id="1384" fill="hold">
                      <p:stCondLst>
                        <p:cond delay="indefinite"/>
                      </p:stCondLst>
                      <p:childTnLst>
                        <p:par>
                          <p:cTn id="1385" fill="hold">
                            <p:stCondLst>
                              <p:cond delay="0"/>
                            </p:stCondLst>
                            <p:childTnLst>
                              <p:par>
                                <p:cTn id="1386" nodeType="clickEffect" fill="hold" presetClass="entr" presetID="21" presetSubtype="1">
                                  <p:stCondLst>
                                    <p:cond delay="0"/>
                                  </p:stCondLst>
                                  <p:childTnLst>
                                    <p:set>
                                      <p:cBhvr>
                                        <p:cTn id="1387" dur="1" fill="hold">
                                          <p:stCondLst>
                                            <p:cond delay="0"/>
                                          </p:stCondLst>
                                        </p:cTn>
                                        <p:tgtEl>
                                          <p:spTgt spid="3015"/>
                                        </p:tgtEl>
                                        <p:attrNameLst>
                                          <p:attrName>style.visibility</p:attrName>
                                        </p:attrNameLst>
                                      </p:cBhvr>
                                      <p:to>
                                        <p:strVal val="visible"/>
                                      </p:to>
                                    </p:set>
                                    <p:animEffect filter="wheel(1)" transition="in">
                                      <p:cBhvr additive="repl">
                                        <p:cTn id="1388" dur="2000"/>
                                        <p:tgtEl>
                                          <p:spTgt spid="3015"/>
                                        </p:tgtEl>
                                      </p:cBhvr>
                                    </p:animEffect>
                                  </p:childTnLst>
                                </p:cTn>
                              </p:par>
                            </p:childTnLst>
                          </p:cTn>
                        </p:par>
                      </p:childTnLst>
                    </p:cTn>
                  </p:par>
                  <p:par>
                    <p:cTn id="1389" fill="hold">
                      <p:stCondLst>
                        <p:cond delay="indefinite"/>
                      </p:stCondLst>
                      <p:childTnLst>
                        <p:par>
                          <p:cTn id="1390" fill="hold">
                            <p:stCondLst>
                              <p:cond delay="0"/>
                            </p:stCondLst>
                            <p:childTnLst>
                              <p:par>
                                <p:cTn id="1391" nodeType="clickEffect" fill="hold" presetClass="entr" presetID="21" presetSubtype="1">
                                  <p:stCondLst>
                                    <p:cond delay="0"/>
                                  </p:stCondLst>
                                  <p:childTnLst>
                                    <p:set>
                                      <p:cBhvr>
                                        <p:cTn id="1392" dur="1" fill="hold">
                                          <p:stCondLst>
                                            <p:cond delay="0"/>
                                          </p:stCondLst>
                                        </p:cTn>
                                        <p:tgtEl>
                                          <p:spTgt spid="3016"/>
                                        </p:tgtEl>
                                        <p:attrNameLst>
                                          <p:attrName>style.visibility</p:attrName>
                                        </p:attrNameLst>
                                      </p:cBhvr>
                                      <p:to>
                                        <p:strVal val="visible"/>
                                      </p:to>
                                    </p:set>
                                    <p:animEffect filter="wheel(1)" transition="in">
                                      <p:cBhvr additive="repl">
                                        <p:cTn id="1393" dur="2000"/>
                                        <p:tgtEl>
                                          <p:spTgt spid="3016"/>
                                        </p:tgtEl>
                                      </p:cBhvr>
                                    </p:animEffect>
                                  </p:childTnLst>
                                </p:cTn>
                              </p:par>
                            </p:childTnLst>
                          </p:cTn>
                        </p:par>
                      </p:childTnLst>
                    </p:cTn>
                  </p:par>
                  <p:par>
                    <p:cTn id="1394" fill="hold">
                      <p:stCondLst>
                        <p:cond delay="indefinite"/>
                      </p:stCondLst>
                      <p:childTnLst>
                        <p:par>
                          <p:cTn id="1395" fill="hold">
                            <p:stCondLst>
                              <p:cond delay="0"/>
                            </p:stCondLst>
                            <p:childTnLst>
                              <p:par>
                                <p:cTn id="1396" nodeType="clickEffect" fill="hold" presetClass="entr" presetID="22" presetSubtype="8">
                                  <p:stCondLst>
                                    <p:cond delay="0"/>
                                  </p:stCondLst>
                                  <p:childTnLst>
                                    <p:set>
                                      <p:cBhvr>
                                        <p:cTn id="1397" dur="1" fill="hold">
                                          <p:stCondLst>
                                            <p:cond delay="0"/>
                                          </p:stCondLst>
                                        </p:cTn>
                                        <p:tgtEl>
                                          <p:spTgt spid="3017"/>
                                        </p:tgtEl>
                                        <p:attrNameLst>
                                          <p:attrName>style.visibility</p:attrName>
                                        </p:attrNameLst>
                                      </p:cBhvr>
                                      <p:to>
                                        <p:strVal val="visible"/>
                                      </p:to>
                                    </p:set>
                                    <p:animEffect filter="wipe(left)" transition="in">
                                      <p:cBhvr additive="repl">
                                        <p:cTn id="1398" dur="2000"/>
                                        <p:tgtEl>
                                          <p:spTgt spid="3017"/>
                                        </p:tgtEl>
                                      </p:cBhvr>
                                    </p:animEffect>
                                  </p:childTnLst>
                                </p:cTn>
                              </p:par>
                              <p:par>
                                <p:cTn id="1399" nodeType="withEffect" fill="hold" presetClass="exit" presetID="14" presetSubtype="10">
                                  <p:stCondLst>
                                    <p:cond delay="0"/>
                                  </p:stCondLst>
                                  <p:childTnLst>
                                    <p:animEffect filter="randombar(horizontal)" transition="out">
                                      <p:cBhvr additive="repl">
                                        <p:cTn id="1400" dur="500"/>
                                        <p:tgtEl>
                                          <p:spTgt spid="2810"/>
                                        </p:tgtEl>
                                      </p:cBhvr>
                                    </p:animEffect>
                                    <p:set>
                                      <p:cBhvr>
                                        <p:cTn id="1401" dur="1" fill="hold">
                                          <p:stCondLst>
                                            <p:cond delay="499"/>
                                          </p:stCondLst>
                                        </p:cTn>
                                        <p:tgtEl>
                                          <p:spTgt spid="2810"/>
                                        </p:tgtEl>
                                        <p:attrNameLst>
                                          <p:attrName>style.visibility</p:attrName>
                                        </p:attrNameLst>
                                      </p:cBhvr>
                                      <p:to>
                                        <p:strVal val="hidden"/>
                                      </p:to>
                                    </p:set>
                                  </p:childTnLst>
                                </p:cTn>
                              </p:par>
                              <p:par>
                                <p:cTn id="1402" nodeType="withEffect" fill="hold" presetClass="exit" presetID="10">
                                  <p:stCondLst>
                                    <p:cond delay="0"/>
                                  </p:stCondLst>
                                  <p:childTnLst>
                                    <p:animEffect filter="fade" transition="out">
                                      <p:cBhvr additive="repl">
                                        <p:cTn id="1403" dur="500"/>
                                        <p:tgtEl>
                                          <p:spTgt spid="3016"/>
                                        </p:tgtEl>
                                      </p:cBhvr>
                                    </p:animEffect>
                                    <p:set>
                                      <p:cBhvr>
                                        <p:cTn id="1404" dur="1" fill="hold">
                                          <p:stCondLst>
                                            <p:cond delay="499"/>
                                          </p:stCondLst>
                                        </p:cTn>
                                        <p:tgtEl>
                                          <p:spTgt spid="3016"/>
                                        </p:tgtEl>
                                        <p:attrNameLst>
                                          <p:attrName>style.visibility</p:attrName>
                                        </p:attrNameLst>
                                      </p:cBhvr>
                                      <p:to>
                                        <p:strVal val="hidden"/>
                                      </p:to>
                                    </p:set>
                                  </p:childTnLst>
                                </p:cTn>
                              </p:par>
                            </p:childTnLst>
                          </p:cTn>
                        </p:par>
                      </p:childTnLst>
                    </p:cTn>
                  </p:par>
                  <p:par>
                    <p:cTn id="1405" fill="hold">
                      <p:stCondLst>
                        <p:cond delay="indefinite"/>
                      </p:stCondLst>
                      <p:childTnLst>
                        <p:par>
                          <p:cTn id="1406" fill="hold">
                            <p:stCondLst>
                              <p:cond delay="0"/>
                            </p:stCondLst>
                            <p:childTnLst>
                              <p:par>
                                <p:cTn id="1407" nodeType="clickEffect" fill="hold" presetClass="exit" presetID="47">
                                  <p:stCondLst>
                                    <p:cond delay="0"/>
                                  </p:stCondLst>
                                  <p:childTnLst>
                                    <p:animEffect filter="fade" transition="out">
                                      <p:cBhvr additive="repl">
                                        <p:cTn id="1408" dur="1000"/>
                                        <p:tgtEl>
                                          <p:spTgt spid="3017"/>
                                        </p:tgtEl>
                                      </p:cBhvr>
                                    </p:animEffect>
                                    <p:anim calcmode="lin" valueType="num">
                                      <p:cBhvr additive="repl">
                                        <p:cTn id="1409" dur="1000"/>
                                        <p:tgtEl>
                                          <p:spTgt spid="3017"/>
                                        </p:tgtEl>
                                        <p:attrNameLst>
                                          <p:attrName>ppt_x</p:attrName>
                                        </p:attrNameLst>
                                      </p:cBhvr>
                                      <p:tavLst>
                                        <p:tav tm="0">
                                          <p:val>
                                            <p:strVal val="#ppt_x"/>
                                          </p:val>
                                        </p:tav>
                                        <p:tav tm="100000">
                                          <p:val>
                                            <p:strVal val="#ppt_x"/>
                                          </p:val>
                                        </p:tav>
                                      </p:tavLst>
                                    </p:anim>
                                    <p:anim calcmode="lin" valueType="num">
                                      <p:cBhvr additive="repl">
                                        <p:cTn id="1410" dur="1000"/>
                                        <p:tgtEl>
                                          <p:spTgt spid="3017"/>
                                        </p:tgtEl>
                                        <p:attrNameLst>
                                          <p:attrName>ppt_y</p:attrName>
                                        </p:attrNameLst>
                                      </p:cBhvr>
                                      <p:tavLst>
                                        <p:tav tm="0">
                                          <p:val>
                                            <p:strVal val="#ppt_y"/>
                                          </p:val>
                                        </p:tav>
                                        <p:tav tm="100000">
                                          <p:val>
                                            <p:strVal val="#ppt_y-.1"/>
                                          </p:val>
                                        </p:tav>
                                      </p:tavLst>
                                    </p:anim>
                                    <p:set>
                                      <p:cBhvr>
                                        <p:cTn id="1411" dur="1" fill="hold">
                                          <p:stCondLst>
                                            <p:cond delay="999"/>
                                          </p:stCondLst>
                                        </p:cTn>
                                        <p:tgtEl>
                                          <p:spTgt spid="3017"/>
                                        </p:tgtEl>
                                        <p:attrNameLst>
                                          <p:attrName>style.visibility</p:attrName>
                                        </p:attrNameLst>
                                      </p:cBhvr>
                                      <p:to>
                                        <p:strVal val="hidden"/>
                                      </p:to>
                                    </p:set>
                                  </p:childTnLst>
                                </p:cTn>
                              </p:par>
                            </p:childTnLst>
                          </p:cTn>
                        </p:par>
                      </p:childTnLst>
                    </p:cTn>
                  </p:par>
                  <p:par>
                    <p:cTn id="1412" fill="hold">
                      <p:stCondLst>
                        <p:cond delay="indefinite"/>
                      </p:stCondLst>
                      <p:childTnLst>
                        <p:par>
                          <p:cTn id="1413" fill="hold">
                            <p:stCondLst>
                              <p:cond delay="0"/>
                            </p:stCondLst>
                            <p:childTnLst>
                              <p:par>
                                <p:cTn id="1414" nodeType="clickEffect" fill="hold" presetClass="exit" presetID="10">
                                  <p:stCondLst>
                                    <p:cond delay="0"/>
                                  </p:stCondLst>
                                  <p:childTnLst>
                                    <p:animEffect filter="fade" transition="out">
                                      <p:cBhvr additive="repl">
                                        <p:cTn id="1415" dur="500"/>
                                        <p:tgtEl>
                                          <p:spTgt spid="2878"/>
                                        </p:tgtEl>
                                      </p:cBhvr>
                                    </p:animEffect>
                                    <p:set>
                                      <p:cBhvr>
                                        <p:cTn id="1416" dur="1" fill="hold">
                                          <p:stCondLst>
                                            <p:cond delay="499"/>
                                          </p:stCondLst>
                                        </p:cTn>
                                        <p:tgtEl>
                                          <p:spTgt spid="2878"/>
                                        </p:tgtEl>
                                        <p:attrNameLst>
                                          <p:attrName>style.visibility</p:attrName>
                                        </p:attrNameLst>
                                      </p:cBhvr>
                                      <p:to>
                                        <p:strVal val="hidden"/>
                                      </p:to>
                                    </p:set>
                                  </p:childTnLst>
                                </p:cTn>
                              </p:par>
                              <p:par>
                                <p:cTn id="1417" nodeType="withEffect" fill="hold" presetClass="exit" presetID="10">
                                  <p:stCondLst>
                                    <p:cond delay="0"/>
                                  </p:stCondLst>
                                  <p:childTnLst>
                                    <p:animEffect filter="fade" transition="out">
                                      <p:cBhvr additive="repl">
                                        <p:cTn id="1418" dur="500"/>
                                        <p:tgtEl>
                                          <p:spTgt spid="3015"/>
                                        </p:tgtEl>
                                      </p:cBhvr>
                                    </p:animEffect>
                                    <p:set>
                                      <p:cBhvr>
                                        <p:cTn id="1419" dur="1" fill="hold">
                                          <p:stCondLst>
                                            <p:cond delay="499"/>
                                          </p:stCondLst>
                                        </p:cTn>
                                        <p:tgtEl>
                                          <p:spTgt spid="3015"/>
                                        </p:tgtEl>
                                        <p:attrNameLst>
                                          <p:attrName>style.visibility</p:attrName>
                                        </p:attrNameLst>
                                      </p:cBhvr>
                                      <p:to>
                                        <p:strVal val="hidden"/>
                                      </p:to>
                                    </p:set>
                                  </p:childTnLst>
                                </p:cTn>
                              </p:par>
                              <p:par>
                                <p:cTn id="1420" nodeType="withEffect" fill="hold" presetClass="entr" presetID="1">
                                  <p:stCondLst>
                                    <p:cond delay="0"/>
                                  </p:stCondLst>
                                  <p:childTnLst>
                                    <p:set>
                                      <p:cBhvr>
                                        <p:cTn id="1421" dur="1" fill="hold">
                                          <p:stCondLst>
                                            <p:cond delay="0"/>
                                          </p:stCondLst>
                                        </p:cTn>
                                        <p:tgtEl>
                                          <p:spTgt spid="2810"/>
                                        </p:tgtEl>
                                        <p:attrNameLst>
                                          <p:attrName>style.visibility</p:attrName>
                                        </p:attrNameLst>
                                      </p:cBhvr>
                                      <p:to>
                                        <p:strVal val="visible"/>
                                      </p:to>
                                    </p:set>
                                  </p:childTnLst>
                                </p:cTn>
                              </p:par>
                              <p:par>
                                <p:cTn id="1422" nodeType="withEffect" fill="hold" presetClass="entr" presetID="1">
                                  <p:stCondLst>
                                    <p:cond delay="0"/>
                                  </p:stCondLst>
                                  <p:childTnLst>
                                    <p:set>
                                      <p:cBhvr>
                                        <p:cTn id="1423" dur="1" fill="hold">
                                          <p:stCondLst>
                                            <p:cond delay="0"/>
                                          </p:stCondLst>
                                        </p:cTn>
                                        <p:tgtEl>
                                          <p:spTgt spid="3016"/>
                                        </p:tgtEl>
                                        <p:attrNameLst>
                                          <p:attrName>style.visibility</p:attrName>
                                        </p:attrNameLst>
                                      </p:cBhvr>
                                      <p:to>
                                        <p:strVal val="visible"/>
                                      </p:to>
                                    </p:set>
                                  </p:childTnLst>
                                </p:cTn>
                              </p:par>
                            </p:childTnLst>
                          </p:cTn>
                        </p:par>
                      </p:childTnLst>
                    </p:cTn>
                  </p:par>
                  <p:par>
                    <p:cTn id="1424" fill="hold">
                      <p:stCondLst>
                        <p:cond delay="indefinite"/>
                      </p:stCondLst>
                      <p:childTnLst>
                        <p:par>
                          <p:cTn id="1425" fill="hold">
                            <p:stCondLst>
                              <p:cond delay="0"/>
                            </p:stCondLst>
                            <p:childTnLst>
                              <p:par>
                                <p:cTn id="1426" nodeType="clickEffect" fill="hold" presetClass="entr" presetID="10">
                                  <p:stCondLst>
                                    <p:cond delay="0"/>
                                  </p:stCondLst>
                                  <p:childTnLst>
                                    <p:set>
                                      <p:cBhvr>
                                        <p:cTn id="1427" dur="1" fill="hold">
                                          <p:stCondLst>
                                            <p:cond delay="0"/>
                                          </p:stCondLst>
                                        </p:cTn>
                                        <p:tgtEl>
                                          <p:spTgt spid="3018"/>
                                        </p:tgtEl>
                                        <p:attrNameLst>
                                          <p:attrName>style.visibility</p:attrName>
                                        </p:attrNameLst>
                                      </p:cBhvr>
                                      <p:to>
                                        <p:strVal val="visible"/>
                                      </p:to>
                                    </p:set>
                                    <p:animEffect filter="fade" transition="in">
                                      <p:cBhvr additive="repl">
                                        <p:cTn id="1428" dur="2000"/>
                                        <p:tgtEl>
                                          <p:spTgt spid="301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019" name="Group 1"/>
          <p:cNvGrpSpPr/>
          <p:nvPr/>
        </p:nvGrpSpPr>
        <p:grpSpPr>
          <a:xfrm>
            <a:off x="177120" y="425160"/>
            <a:ext cx="858240" cy="659160"/>
            <a:chOff x="177120" y="425160"/>
            <a:chExt cx="858240" cy="659160"/>
          </a:xfrm>
        </p:grpSpPr>
        <p:grpSp>
          <p:nvGrpSpPr>
            <p:cNvPr id="3020" name="Group 2"/>
            <p:cNvGrpSpPr/>
            <p:nvPr/>
          </p:nvGrpSpPr>
          <p:grpSpPr>
            <a:xfrm>
              <a:off x="270360" y="425160"/>
              <a:ext cx="659520" cy="659160"/>
              <a:chOff x="270360" y="425160"/>
              <a:chExt cx="659520" cy="659160"/>
            </a:xfrm>
          </p:grpSpPr>
          <p:sp>
            <p:nvSpPr>
              <p:cNvPr id="3021"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3022" name="Group 4"/>
              <p:cNvGrpSpPr/>
              <p:nvPr/>
            </p:nvGrpSpPr>
            <p:grpSpPr>
              <a:xfrm>
                <a:off x="270360" y="425160"/>
                <a:ext cx="659520" cy="659160"/>
                <a:chOff x="270360" y="425160"/>
                <a:chExt cx="659520" cy="659160"/>
              </a:xfrm>
            </p:grpSpPr>
            <p:sp>
              <p:nvSpPr>
                <p:cNvPr id="3023"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3024" name="Group 6"/>
                <p:cNvGrpSpPr/>
                <p:nvPr/>
              </p:nvGrpSpPr>
              <p:grpSpPr>
                <a:xfrm>
                  <a:off x="270360" y="425160"/>
                  <a:ext cx="659520" cy="659160"/>
                  <a:chOff x="270360" y="425160"/>
                  <a:chExt cx="659520" cy="659160"/>
                </a:xfrm>
              </p:grpSpPr>
              <p:sp>
                <p:nvSpPr>
                  <p:cNvPr id="3025"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26"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27"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28"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29"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0"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1"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2"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3"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4"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5"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6"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7"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8"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39"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0"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1"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2"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3"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4"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5"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6"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7"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048"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3049"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0"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1"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2"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3"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4"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5"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6"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7"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8"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59"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0"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1"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2"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3"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4"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5"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6"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7"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8"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69"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0"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1"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2"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3"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4"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5"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6"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7"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8"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79"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0"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1"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2"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3"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084"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3085" name="CustomShape 67"/>
            <p:cNvSpPr/>
            <p:nvPr/>
          </p:nvSpPr>
          <p:spPr>
            <a:xfrm>
              <a:off x="421560" y="572760"/>
              <a:ext cx="368280" cy="3639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05</a:t>
              </a:r>
              <a:endParaRPr b="0" lang="en-US" sz="1200" spc="-1" strike="noStrike">
                <a:latin typeface="Arial"/>
              </a:endParaRPr>
            </a:p>
          </p:txBody>
        </p:sp>
        <p:sp>
          <p:nvSpPr>
            <p:cNvPr id="3086"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3087" name="CustomShape 69"/>
          <p:cNvSpPr/>
          <p:nvPr/>
        </p:nvSpPr>
        <p:spPr>
          <a:xfrm>
            <a:off x="1041840" y="517320"/>
            <a:ext cx="2103840" cy="91260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 </a:t>
            </a:r>
            <a:r>
              <a:rPr b="0" lang="en-US" sz="1800" spc="-1" strike="noStrike">
                <a:solidFill>
                  <a:srgbClr val="ffffff"/>
                </a:solidFill>
                <a:latin typeface="微软雅黑"/>
                <a:ea typeface="微软雅黑"/>
              </a:rPr>
              <a:t>面向对象三大特征</a:t>
            </a:r>
            <a:endParaRPr b="0" lang="en-US" sz="1800" spc="-1" strike="noStrike">
              <a:latin typeface="Arial"/>
            </a:endParaRPr>
          </a:p>
        </p:txBody>
      </p:sp>
      <p:sp>
        <p:nvSpPr>
          <p:cNvPr id="3088" name="CustomShape 70"/>
          <p:cNvSpPr/>
          <p:nvPr/>
        </p:nvSpPr>
        <p:spPr>
          <a:xfrm>
            <a:off x="6357960" y="2944800"/>
            <a:ext cx="1363320" cy="317160"/>
          </a:xfrm>
          <a:prstGeom prst="rect">
            <a:avLst/>
          </a:prstGeom>
          <a:solidFill>
            <a:schemeClr val="bg1">
              <a:alpha val="52156"/>
            </a:schemeClr>
          </a:solidFill>
          <a:ln>
            <a:noFill/>
          </a:ln>
        </p:spPr>
        <p:style>
          <a:lnRef idx="0"/>
          <a:fillRef idx="0"/>
          <a:effectRef idx="0"/>
          <a:fontRef idx="minor"/>
        </p:style>
      </p:sp>
      <p:sp>
        <p:nvSpPr>
          <p:cNvPr id="3089" name="CustomShape 71"/>
          <p:cNvSpPr/>
          <p:nvPr/>
        </p:nvSpPr>
        <p:spPr>
          <a:xfrm>
            <a:off x="6324480" y="2884320"/>
            <a:ext cx="1439640" cy="40572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多态</a:t>
            </a:r>
            <a:endParaRPr b="0" lang="en-US" sz="1600" spc="-1" strike="noStrike">
              <a:latin typeface="Arial"/>
            </a:endParaRPr>
          </a:p>
        </p:txBody>
      </p:sp>
      <p:sp>
        <p:nvSpPr>
          <p:cNvPr id="3090" name="CustomShape 72"/>
          <p:cNvSpPr/>
          <p:nvPr/>
        </p:nvSpPr>
        <p:spPr>
          <a:xfrm>
            <a:off x="3867120" y="2944800"/>
            <a:ext cx="1364760" cy="317160"/>
          </a:xfrm>
          <a:prstGeom prst="rect">
            <a:avLst/>
          </a:prstGeom>
          <a:solidFill>
            <a:schemeClr val="bg1">
              <a:alpha val="52156"/>
            </a:schemeClr>
          </a:solidFill>
          <a:ln>
            <a:noFill/>
          </a:ln>
        </p:spPr>
        <p:style>
          <a:lnRef idx="0"/>
          <a:fillRef idx="0"/>
          <a:effectRef idx="0"/>
          <a:fontRef idx="minor"/>
        </p:style>
      </p:sp>
      <p:sp>
        <p:nvSpPr>
          <p:cNvPr id="3091" name="CustomShape 73"/>
          <p:cNvSpPr/>
          <p:nvPr/>
        </p:nvSpPr>
        <p:spPr>
          <a:xfrm>
            <a:off x="3821040" y="2884320"/>
            <a:ext cx="1439640" cy="40572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继承</a:t>
            </a:r>
            <a:endParaRPr b="0" lang="en-US" sz="1600" spc="-1" strike="noStrike">
              <a:latin typeface="Arial"/>
            </a:endParaRPr>
          </a:p>
        </p:txBody>
      </p:sp>
      <p:sp>
        <p:nvSpPr>
          <p:cNvPr id="3092" name="CustomShape 74"/>
          <p:cNvSpPr/>
          <p:nvPr/>
        </p:nvSpPr>
        <p:spPr>
          <a:xfrm>
            <a:off x="1373040" y="2944800"/>
            <a:ext cx="1363320" cy="317160"/>
          </a:xfrm>
          <a:prstGeom prst="rect">
            <a:avLst/>
          </a:prstGeom>
          <a:solidFill>
            <a:schemeClr val="bg1">
              <a:alpha val="52156"/>
            </a:schemeClr>
          </a:solidFill>
          <a:ln>
            <a:noFill/>
          </a:ln>
        </p:spPr>
        <p:style>
          <a:lnRef idx="0"/>
          <a:fillRef idx="0"/>
          <a:effectRef idx="0"/>
          <a:fontRef idx="minor"/>
        </p:style>
      </p:sp>
      <p:grpSp>
        <p:nvGrpSpPr>
          <p:cNvPr id="3093" name="Group 75"/>
          <p:cNvGrpSpPr/>
          <p:nvPr/>
        </p:nvGrpSpPr>
        <p:grpSpPr>
          <a:xfrm>
            <a:off x="900000" y="1233360"/>
            <a:ext cx="2277720" cy="1539360"/>
            <a:chOff x="900000" y="1233360"/>
            <a:chExt cx="2277720" cy="1539360"/>
          </a:xfrm>
        </p:grpSpPr>
        <p:pic>
          <p:nvPicPr>
            <p:cNvPr id="3094" name="图表 8" descr=""/>
            <p:cNvPicPr/>
            <p:nvPr/>
          </p:nvPicPr>
          <p:blipFill>
            <a:blip r:embed="rId1"/>
            <a:stretch/>
          </p:blipFill>
          <p:spPr>
            <a:xfrm>
              <a:off x="900000" y="1233360"/>
              <a:ext cx="2277720" cy="1539360"/>
            </a:xfrm>
            <a:prstGeom prst="rect">
              <a:avLst/>
            </a:prstGeom>
            <a:ln>
              <a:noFill/>
            </a:ln>
          </p:spPr>
        </p:pic>
        <p:sp>
          <p:nvSpPr>
            <p:cNvPr id="3095" name="CustomShape 76"/>
            <p:cNvSpPr/>
            <p:nvPr/>
          </p:nvSpPr>
          <p:spPr>
            <a:xfrm>
              <a:off x="1648080" y="1612440"/>
              <a:ext cx="781560" cy="781920"/>
            </a:xfrm>
            <a:prstGeom prst="ellipse">
              <a:avLst/>
            </a:prstGeom>
            <a:solidFill>
              <a:srgbClr val="ffffff">
                <a:alpha val="51000"/>
              </a:srgbClr>
            </a:solidFill>
            <a:ln>
              <a:noFill/>
            </a:ln>
          </p:spPr>
          <p:style>
            <a:lnRef idx="0"/>
            <a:fillRef idx="0"/>
            <a:effectRef idx="0"/>
            <a:fontRef idx="minor"/>
          </p:style>
        </p:sp>
        <p:sp>
          <p:nvSpPr>
            <p:cNvPr id="3096" name="CustomShape 77"/>
            <p:cNvSpPr/>
            <p:nvPr/>
          </p:nvSpPr>
          <p:spPr>
            <a:xfrm>
              <a:off x="1438920" y="1403280"/>
              <a:ext cx="1199880" cy="1200240"/>
            </a:xfrm>
            <a:prstGeom prst="ellipse">
              <a:avLst/>
            </a:prstGeom>
            <a:noFill/>
            <a:ln w="9360">
              <a:solidFill>
                <a:srgbClr val="ffffff"/>
              </a:solidFill>
              <a:bevel/>
            </a:ln>
          </p:spPr>
          <p:style>
            <a:lnRef idx="0"/>
            <a:fillRef idx="0"/>
            <a:effectRef idx="0"/>
            <a:fontRef idx="minor"/>
          </p:style>
        </p:sp>
      </p:grpSp>
      <p:sp>
        <p:nvSpPr>
          <p:cNvPr id="3097" name="CustomShape 78"/>
          <p:cNvSpPr/>
          <p:nvPr/>
        </p:nvSpPr>
        <p:spPr>
          <a:xfrm>
            <a:off x="1319040" y="2884320"/>
            <a:ext cx="1439640" cy="405720"/>
          </a:xfrm>
          <a:prstGeom prst="rect">
            <a:avLst/>
          </a:prstGeom>
          <a:noFill/>
          <a:ln>
            <a:noFill/>
          </a:ln>
        </p:spPr>
        <p:style>
          <a:lnRef idx="0"/>
          <a:fillRef idx="0"/>
          <a:effectRef idx="0"/>
          <a:fontRef idx="minor"/>
        </p:style>
        <p:txBody>
          <a:bodyPr lIns="90000" rIns="90000" tIns="45000" bIns="45000"/>
          <a:p>
            <a:pPr algn="ctr">
              <a:lnSpc>
                <a:spcPct val="130000"/>
              </a:lnSpc>
            </a:pPr>
            <a:r>
              <a:rPr b="1" lang="en-US" sz="1600" spc="-1" strike="noStrike">
                <a:solidFill>
                  <a:srgbClr val="ffffff"/>
                </a:solidFill>
                <a:latin typeface="微软雅黑"/>
                <a:ea typeface="微软雅黑"/>
              </a:rPr>
              <a:t>封装</a:t>
            </a:r>
            <a:endParaRPr b="0" lang="en-US" sz="1600" spc="-1" strike="noStrike">
              <a:latin typeface="Arial"/>
            </a:endParaRPr>
          </a:p>
        </p:txBody>
      </p:sp>
      <p:sp>
        <p:nvSpPr>
          <p:cNvPr id="3098" name="CustomShape 79"/>
          <p:cNvSpPr/>
          <p:nvPr/>
        </p:nvSpPr>
        <p:spPr>
          <a:xfrm>
            <a:off x="1123920" y="3408480"/>
            <a:ext cx="1831680" cy="1731960"/>
          </a:xfrm>
          <a:prstGeom prst="rect">
            <a:avLst/>
          </a:prstGeom>
          <a:noFill/>
          <a:ln>
            <a:noFill/>
          </a:ln>
        </p:spPr>
        <p:style>
          <a:lnRef idx="0"/>
          <a:fillRef idx="0"/>
          <a:effectRef idx="0"/>
          <a:fontRef idx="minor"/>
        </p:style>
        <p:txBody>
          <a:bodyPr lIns="90000" rIns="90000" tIns="45000" bIns="45000"/>
          <a:p>
            <a:pPr>
              <a:lnSpc>
                <a:spcPct val="150000"/>
              </a:lnSpc>
            </a:pPr>
            <a:r>
              <a:rPr b="0" lang="en-US" sz="1200" spc="-1" strike="noStrike">
                <a:solidFill>
                  <a:srgbClr val="ffffff"/>
                </a:solidFill>
                <a:latin typeface="Arial"/>
                <a:ea typeface="微软雅黑"/>
              </a:rPr>
              <a:t>将一些基本数据类型复合成一个自定义类型</a:t>
            </a:r>
            <a:endParaRPr b="0" lang="en-US" sz="1200" spc="-1" strike="noStrike">
              <a:latin typeface="Arial"/>
            </a:endParaRPr>
          </a:p>
          <a:p>
            <a:pPr>
              <a:lnSpc>
                <a:spcPct val="150000"/>
              </a:lnSpc>
            </a:pPr>
            <a:r>
              <a:rPr b="0" lang="en-US" sz="1200" spc="-1" strike="noStrike">
                <a:solidFill>
                  <a:srgbClr val="ffffff"/>
                </a:solidFill>
                <a:latin typeface="Arial"/>
                <a:ea typeface="微软雅黑"/>
              </a:rPr>
              <a:t>仅对外提供公共访问方式，隐藏对象的属性和实现细节</a:t>
            </a:r>
            <a:endParaRPr b="0" lang="en-US" sz="1200" spc="-1" strike="noStrike">
              <a:latin typeface="Arial"/>
            </a:endParaRPr>
          </a:p>
          <a:p>
            <a:pPr>
              <a:lnSpc>
                <a:spcPct val="150000"/>
              </a:lnSpc>
            </a:pPr>
            <a:endParaRPr b="0" lang="en-US" sz="1200" spc="-1" strike="noStrike">
              <a:latin typeface="Arial"/>
            </a:endParaRPr>
          </a:p>
        </p:txBody>
      </p:sp>
      <p:sp>
        <p:nvSpPr>
          <p:cNvPr id="3099" name="Line 80"/>
          <p:cNvSpPr/>
          <p:nvPr/>
        </p:nvSpPr>
        <p:spPr>
          <a:xfrm>
            <a:off x="3290760" y="2979720"/>
            <a:ext cx="360" cy="1474560"/>
          </a:xfrm>
          <a:prstGeom prst="line">
            <a:avLst/>
          </a:prstGeom>
          <a:ln cap="rnd" w="9360">
            <a:solidFill>
              <a:schemeClr val="bg1"/>
            </a:solidFill>
            <a:custDash>
              <a:ds d="100000" sp="100000"/>
            </a:custDash>
            <a:bevel/>
          </a:ln>
        </p:spPr>
        <p:style>
          <a:lnRef idx="0"/>
          <a:fillRef idx="0"/>
          <a:effectRef idx="0"/>
          <a:fontRef idx="minor"/>
        </p:style>
      </p:sp>
      <p:sp>
        <p:nvSpPr>
          <p:cNvPr id="3100" name="Line 81"/>
          <p:cNvSpPr/>
          <p:nvPr/>
        </p:nvSpPr>
        <p:spPr>
          <a:xfrm>
            <a:off x="5792760" y="2979720"/>
            <a:ext cx="1440" cy="1474560"/>
          </a:xfrm>
          <a:prstGeom prst="line">
            <a:avLst/>
          </a:prstGeom>
          <a:ln cap="rnd" w="9360">
            <a:solidFill>
              <a:schemeClr val="bg1"/>
            </a:solidFill>
            <a:custDash>
              <a:ds d="100000" sp="100000"/>
            </a:custDash>
            <a:bevel/>
          </a:ln>
        </p:spPr>
        <p:style>
          <a:lnRef idx="0"/>
          <a:fillRef idx="0"/>
          <a:effectRef idx="0"/>
          <a:fontRef idx="minor"/>
        </p:style>
      </p:sp>
      <p:sp>
        <p:nvSpPr>
          <p:cNvPr id="3101" name="CustomShape 82"/>
          <p:cNvSpPr/>
          <p:nvPr/>
        </p:nvSpPr>
        <p:spPr>
          <a:xfrm>
            <a:off x="3625920" y="3408480"/>
            <a:ext cx="1831680" cy="1458360"/>
          </a:xfrm>
          <a:prstGeom prst="rect">
            <a:avLst/>
          </a:prstGeom>
          <a:noFill/>
          <a:ln>
            <a:noFill/>
          </a:ln>
        </p:spPr>
        <p:style>
          <a:lnRef idx="0"/>
          <a:fillRef idx="0"/>
          <a:effectRef idx="0"/>
          <a:fontRef idx="minor"/>
        </p:style>
        <p:txBody>
          <a:bodyPr lIns="90000" rIns="90000" tIns="45000" bIns="45000"/>
          <a:p>
            <a:pPr>
              <a:lnSpc>
                <a:spcPct val="150000"/>
              </a:lnSpc>
            </a:pPr>
            <a:r>
              <a:rPr b="0" lang="en-US" sz="1200" spc="-1" strike="noStrike">
                <a:solidFill>
                  <a:srgbClr val="ffffff"/>
                </a:solidFill>
                <a:latin typeface="Arial"/>
                <a:ea typeface="微软雅黑"/>
              </a:rPr>
              <a:t>重用现有类的功能，并在此基础上进行扩展</a:t>
            </a:r>
            <a:endParaRPr b="0" lang="en-US" sz="1200" spc="-1" strike="noStrike">
              <a:latin typeface="Arial"/>
            </a:endParaRPr>
          </a:p>
          <a:p>
            <a:pPr>
              <a:lnSpc>
                <a:spcPct val="150000"/>
              </a:lnSpc>
            </a:pPr>
            <a:r>
              <a:rPr b="0" lang="en-US" sz="1200" spc="-1" strike="noStrike">
                <a:solidFill>
                  <a:srgbClr val="ffffff"/>
                </a:solidFill>
                <a:latin typeface="Arial"/>
                <a:ea typeface="微软雅黑"/>
              </a:rPr>
              <a:t>将相关类的共性进行抽象，统一概念，隔离变化</a:t>
            </a:r>
            <a:endParaRPr b="0" lang="en-US" sz="1200" spc="-1" strike="noStrike">
              <a:latin typeface="Arial"/>
            </a:endParaRPr>
          </a:p>
        </p:txBody>
      </p:sp>
      <p:grpSp>
        <p:nvGrpSpPr>
          <p:cNvPr id="3102" name="Group 83"/>
          <p:cNvGrpSpPr/>
          <p:nvPr/>
        </p:nvGrpSpPr>
        <p:grpSpPr>
          <a:xfrm>
            <a:off x="3402000" y="1233360"/>
            <a:ext cx="2279160" cy="1539360"/>
            <a:chOff x="3402000" y="1233360"/>
            <a:chExt cx="2279160" cy="1539360"/>
          </a:xfrm>
        </p:grpSpPr>
        <p:pic>
          <p:nvPicPr>
            <p:cNvPr id="3103" name="图表 81" descr=""/>
            <p:cNvPicPr/>
            <p:nvPr/>
          </p:nvPicPr>
          <p:blipFill>
            <a:blip r:embed="rId2"/>
            <a:stretch/>
          </p:blipFill>
          <p:spPr>
            <a:xfrm>
              <a:off x="3402000" y="1233360"/>
              <a:ext cx="2279160" cy="1539360"/>
            </a:xfrm>
            <a:prstGeom prst="rect">
              <a:avLst/>
            </a:prstGeom>
            <a:ln>
              <a:noFill/>
            </a:ln>
          </p:spPr>
        </p:pic>
        <p:sp>
          <p:nvSpPr>
            <p:cNvPr id="3104" name="CustomShape 84"/>
            <p:cNvSpPr/>
            <p:nvPr/>
          </p:nvSpPr>
          <p:spPr>
            <a:xfrm>
              <a:off x="4150440" y="1612440"/>
              <a:ext cx="782280" cy="781920"/>
            </a:xfrm>
            <a:prstGeom prst="ellipse">
              <a:avLst/>
            </a:prstGeom>
            <a:solidFill>
              <a:srgbClr val="ffffff">
                <a:alpha val="51000"/>
              </a:srgbClr>
            </a:solidFill>
            <a:ln>
              <a:noFill/>
            </a:ln>
          </p:spPr>
          <p:style>
            <a:lnRef idx="0"/>
            <a:fillRef idx="0"/>
            <a:effectRef idx="0"/>
            <a:fontRef idx="minor"/>
          </p:style>
        </p:sp>
        <p:sp>
          <p:nvSpPr>
            <p:cNvPr id="3105" name="CustomShape 85"/>
            <p:cNvSpPr/>
            <p:nvPr/>
          </p:nvSpPr>
          <p:spPr>
            <a:xfrm>
              <a:off x="3941280" y="1403280"/>
              <a:ext cx="1200600" cy="1200240"/>
            </a:xfrm>
            <a:prstGeom prst="ellipse">
              <a:avLst/>
            </a:prstGeom>
            <a:noFill/>
            <a:ln w="9360">
              <a:solidFill>
                <a:srgbClr val="ffffff"/>
              </a:solidFill>
              <a:bevel/>
            </a:ln>
          </p:spPr>
          <p:style>
            <a:lnRef idx="0"/>
            <a:fillRef idx="0"/>
            <a:effectRef idx="0"/>
            <a:fontRef idx="minor"/>
          </p:style>
        </p:sp>
      </p:grpSp>
      <p:sp>
        <p:nvSpPr>
          <p:cNvPr id="3106" name="CustomShape 86"/>
          <p:cNvSpPr/>
          <p:nvPr/>
        </p:nvSpPr>
        <p:spPr>
          <a:xfrm>
            <a:off x="6127920" y="3408480"/>
            <a:ext cx="1831680" cy="1458360"/>
          </a:xfrm>
          <a:prstGeom prst="rect">
            <a:avLst/>
          </a:prstGeom>
          <a:noFill/>
          <a:ln>
            <a:noFill/>
          </a:ln>
        </p:spPr>
        <p:style>
          <a:lnRef idx="0"/>
          <a:fillRef idx="0"/>
          <a:effectRef idx="0"/>
          <a:fontRef idx="minor"/>
        </p:style>
        <p:txBody>
          <a:bodyPr lIns="90000" rIns="90000" tIns="45000" bIns="45000"/>
          <a:p>
            <a:pPr>
              <a:lnSpc>
                <a:spcPct val="150000"/>
              </a:lnSpc>
            </a:pPr>
            <a:r>
              <a:rPr b="0" lang="en-US" sz="1200" spc="-1" strike="noStrike">
                <a:solidFill>
                  <a:srgbClr val="ffffff"/>
                </a:solidFill>
                <a:latin typeface="Arial"/>
                <a:ea typeface="微软雅黑"/>
              </a:rPr>
              <a:t>基类的同一动作或者行为，在不同的子类上有不同的实现</a:t>
            </a:r>
            <a:endParaRPr b="0" lang="en-US" sz="1200" spc="-1" strike="noStrike">
              <a:latin typeface="Arial"/>
            </a:endParaRPr>
          </a:p>
          <a:p>
            <a:pPr>
              <a:lnSpc>
                <a:spcPct val="150000"/>
              </a:lnSpc>
            </a:pPr>
            <a:r>
              <a:rPr b="0" lang="en-US" sz="1200" spc="-1" strike="noStrike">
                <a:solidFill>
                  <a:srgbClr val="ffffff"/>
                </a:solidFill>
                <a:latin typeface="Arial"/>
                <a:ea typeface="微软雅黑"/>
              </a:rPr>
              <a:t>增强程序扩展性，体现开闭原则</a:t>
            </a:r>
            <a:endParaRPr b="0" lang="en-US" sz="1200" spc="-1" strike="noStrike">
              <a:latin typeface="Arial"/>
            </a:endParaRPr>
          </a:p>
        </p:txBody>
      </p:sp>
      <p:grpSp>
        <p:nvGrpSpPr>
          <p:cNvPr id="3107" name="Group 87"/>
          <p:cNvGrpSpPr/>
          <p:nvPr/>
        </p:nvGrpSpPr>
        <p:grpSpPr>
          <a:xfrm>
            <a:off x="5905440" y="1233360"/>
            <a:ext cx="2277720" cy="1539360"/>
            <a:chOff x="5905440" y="1233360"/>
            <a:chExt cx="2277720" cy="1539360"/>
          </a:xfrm>
        </p:grpSpPr>
        <p:pic>
          <p:nvPicPr>
            <p:cNvPr id="3108" name="图表 104" descr=""/>
            <p:cNvPicPr/>
            <p:nvPr/>
          </p:nvPicPr>
          <p:blipFill>
            <a:blip r:embed="rId3"/>
            <a:stretch/>
          </p:blipFill>
          <p:spPr>
            <a:xfrm>
              <a:off x="5905440" y="1233360"/>
              <a:ext cx="2277720" cy="1539360"/>
            </a:xfrm>
            <a:prstGeom prst="rect">
              <a:avLst/>
            </a:prstGeom>
            <a:ln>
              <a:noFill/>
            </a:ln>
          </p:spPr>
        </p:pic>
        <p:sp>
          <p:nvSpPr>
            <p:cNvPr id="3109" name="CustomShape 88"/>
            <p:cNvSpPr/>
            <p:nvPr/>
          </p:nvSpPr>
          <p:spPr>
            <a:xfrm>
              <a:off x="6653520" y="1612440"/>
              <a:ext cx="781560" cy="781920"/>
            </a:xfrm>
            <a:prstGeom prst="ellipse">
              <a:avLst/>
            </a:prstGeom>
            <a:solidFill>
              <a:srgbClr val="ffffff">
                <a:alpha val="51000"/>
              </a:srgbClr>
            </a:solidFill>
            <a:ln>
              <a:noFill/>
            </a:ln>
          </p:spPr>
          <p:style>
            <a:lnRef idx="0"/>
            <a:fillRef idx="0"/>
            <a:effectRef idx="0"/>
            <a:fontRef idx="minor"/>
          </p:style>
        </p:sp>
        <p:sp>
          <p:nvSpPr>
            <p:cNvPr id="3110" name="CustomShape 89"/>
            <p:cNvSpPr/>
            <p:nvPr/>
          </p:nvSpPr>
          <p:spPr>
            <a:xfrm>
              <a:off x="6444360" y="1403280"/>
              <a:ext cx="1199880" cy="1200240"/>
            </a:xfrm>
            <a:prstGeom prst="ellipse">
              <a:avLst/>
            </a:prstGeom>
            <a:noFill/>
            <a:ln w="9360">
              <a:solidFill>
                <a:srgbClr val="ffffff"/>
              </a:solidFill>
              <a:bevel/>
            </a:ln>
          </p:spPr>
          <p:style>
            <a:lnRef idx="0"/>
            <a:fillRef idx="0"/>
            <a:effectRef idx="0"/>
            <a:fontRef idx="minor"/>
          </p:style>
        </p:sp>
      </p:grpSp>
      <p:sp>
        <p:nvSpPr>
          <p:cNvPr id="3111" name="CustomShape 90"/>
          <p:cNvSpPr/>
          <p:nvPr/>
        </p:nvSpPr>
        <p:spPr>
          <a:xfrm>
            <a:off x="1716840" y="1818720"/>
            <a:ext cx="67608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ffffff"/>
                </a:solidFill>
                <a:latin typeface="Calibri"/>
                <a:ea typeface="Arial"/>
              </a:rPr>
              <a:t>分</a:t>
            </a:r>
            <a:endParaRPr b="0" lang="en-US" sz="1800" spc="-1" strike="noStrike">
              <a:latin typeface="Arial"/>
            </a:endParaRPr>
          </a:p>
        </p:txBody>
      </p:sp>
      <p:sp>
        <p:nvSpPr>
          <p:cNvPr id="3112" name="CustomShape 91"/>
          <p:cNvSpPr/>
          <p:nvPr/>
        </p:nvSpPr>
        <p:spPr>
          <a:xfrm>
            <a:off x="4203000" y="1818720"/>
            <a:ext cx="67608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ffffff"/>
                </a:solidFill>
                <a:latin typeface="Calibri"/>
                <a:ea typeface="Arial"/>
              </a:rPr>
              <a:t>隔</a:t>
            </a:r>
            <a:endParaRPr b="0" lang="en-US" sz="1800" spc="-1" strike="noStrike">
              <a:latin typeface="Arial"/>
            </a:endParaRPr>
          </a:p>
        </p:txBody>
      </p:sp>
      <p:sp>
        <p:nvSpPr>
          <p:cNvPr id="3113" name="CustomShape 92"/>
          <p:cNvSpPr/>
          <p:nvPr/>
        </p:nvSpPr>
        <p:spPr>
          <a:xfrm>
            <a:off x="6701400" y="1813320"/>
            <a:ext cx="67608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ffffff"/>
                </a:solidFill>
                <a:latin typeface="Calibri"/>
                <a:ea typeface="Arial"/>
              </a:rPr>
              <a:t>干</a:t>
            </a:r>
            <a:endParaRPr b="0" lang="en-US" sz="1800" spc="-1" strike="noStrike">
              <a:latin typeface="Arial"/>
            </a:endParaRPr>
          </a:p>
        </p:txBody>
      </p:sp>
    </p:spTree>
  </p:cSld>
  <p:timing>
    <p:tnLst>
      <p:par>
        <p:cTn id="1429" dur="indefinite" restart="never" nodeType="tmRoot">
          <p:childTnLst>
            <p:seq>
              <p:cTn id="1430" dur="indefinite" nodeType="mainSeq">
                <p:childTnLst>
                  <p:par>
                    <p:cTn id="1431" nodeType="clickEffect" fill="hold">
                      <p:stCondLst>
                        <p:cond delay="indefinite"/>
                      </p:stCondLst>
                      <p:childTnLst>
                        <p:par>
                          <p:cTn id="1432" nodeType="afterEffect" fill="hold">
                            <p:stCondLst>
                              <p:cond delay="0"/>
                            </p:stCondLst>
                            <p:childTnLst>
                              <p:par>
                                <p:cTn id="1433" nodeType="clickEffect" fill="hold" presetClass="entr" presetID="53">
                                  <p:childTnLst>
                                    <p:set>
                                      <p:cBhvr>
                                        <p:cTn id="1434" dur="1" fill="hold">
                                          <p:stCondLst>
                                            <p:cond delay="0"/>
                                          </p:stCondLst>
                                        </p:cTn>
                                        <p:tgtEl>
                                          <p:spTgt spid="3019"/>
                                        </p:tgtEl>
                                        <p:attrNameLst>
                                          <p:attrName>style.visibility</p:attrName>
                                        </p:attrNameLst>
                                      </p:cBhvr>
                                      <p:to>
                                        <p:strVal val="visible"/>
                                      </p:to>
                                    </p:set>
                                    <p:anim calcmode="lin" valueType="num">
                                      <p:cBhvr additive="repl">
                                        <p:cTn id="1435" dur="500" fill="hold"/>
                                        <p:tgtEl>
                                          <p:spTgt spid="3019"/>
                                        </p:tgtEl>
                                        <p:attrNameLst>
                                          <p:attrName>ppt_w</p:attrName>
                                        </p:attrNameLst>
                                      </p:cBhvr>
                                      <p:tavLst>
                                        <p:tav tm="0">
                                          <p:val>
                                            <p:fltVal val="0"/>
                                          </p:val>
                                        </p:tav>
                                        <p:tav tm="100000">
                                          <p:val>
                                            <p:strVal val="#ppt_w"/>
                                          </p:val>
                                        </p:tav>
                                      </p:tavLst>
                                    </p:anim>
                                    <p:anim calcmode="lin" valueType="num">
                                      <p:cBhvr additive="repl">
                                        <p:cTn id="1436" dur="500" fill="hold"/>
                                        <p:tgtEl>
                                          <p:spTgt spid="3019"/>
                                        </p:tgtEl>
                                        <p:attrNameLst>
                                          <p:attrName>ppt_h</p:attrName>
                                        </p:attrNameLst>
                                      </p:cBhvr>
                                      <p:tavLst>
                                        <p:tav tm="0">
                                          <p:val>
                                            <p:fltVal val="0"/>
                                          </p:val>
                                        </p:tav>
                                        <p:tav tm="100000">
                                          <p:val>
                                            <p:strVal val="#ppt_h"/>
                                          </p:val>
                                        </p:tav>
                                      </p:tavLst>
                                    </p:anim>
                                    <p:animEffect filter="fade" transition="in">
                                      <p:cBhvr additive="repl">
                                        <p:cTn id="1437" dur="500"/>
                                        <p:tgtEl>
                                          <p:spTgt spid="3019"/>
                                        </p:tgtEl>
                                      </p:cBhvr>
                                    </p:animEffect>
                                  </p:childTnLst>
                                </p:cTn>
                              </p:par>
                            </p:childTnLst>
                          </p:cTn>
                        </p:par>
                      </p:childTnLst>
                    </p:cTn>
                  </p:par>
                  <p:par>
                    <p:cTn id="1438" nodeType="clickEffect" fill="hold">
                      <p:stCondLst>
                        <p:cond delay="indefinite"/>
                      </p:stCondLst>
                      <p:childTnLst>
                        <p:par>
                          <p:cTn id="1439" nodeType="withEffect" fill="hold">
                            <p:stCondLst>
                              <p:cond delay="indefinite"/>
                            </p:stCondLst>
                          </p:cTn>
                        </p:par>
                        <p:par>
                          <p:cTn id="1440" nodeType="afterEffect" fill="hold">
                            <p:stCondLst>
                              <p:cond delay="0"/>
                            </p:stCondLst>
                            <p:childTnLst>
                              <p:par>
                                <p:cTn id="1441" nodeType="clickEffect" fill="hold" presetClass="entr" presetID="22" presetSubtype="8">
                                  <p:childTnLst>
                                    <p:set>
                                      <p:cBhvr>
                                        <p:cTn id="1442" dur="1" fill="hold">
                                          <p:stCondLst>
                                            <p:cond delay="0"/>
                                          </p:stCondLst>
                                        </p:cTn>
                                        <p:tgtEl>
                                          <p:spTgt spid="3087"/>
                                        </p:tgtEl>
                                        <p:attrNameLst>
                                          <p:attrName>style.visibility</p:attrName>
                                        </p:attrNameLst>
                                      </p:cBhvr>
                                      <p:to>
                                        <p:strVal val="visible"/>
                                      </p:to>
                                    </p:set>
                                    <p:animEffect filter="wipe(left)" transition="in">
                                      <p:cBhvr additive="repl">
                                        <p:cTn id="1443" dur="500"/>
                                        <p:tgtEl>
                                          <p:spTgt spid="3087"/>
                                        </p:tgtEl>
                                      </p:cBhvr>
                                    </p:animEffect>
                                  </p:childTnLst>
                                </p:cTn>
                              </p:par>
                            </p:childTnLst>
                          </p:cTn>
                        </p:par>
                      </p:childTnLst>
                    </p:cTn>
                  </p:par>
                  <p:par>
                    <p:cTn id="1444" nodeType="clickEffect" fill="hold">
                      <p:stCondLst>
                        <p:cond delay="indefinite"/>
                      </p:stCondLst>
                      <p:childTnLst>
                        <p:par>
                          <p:cTn id="1445" nodeType="withEffect" fill="hold">
                            <p:stCondLst>
                              <p:cond delay="indefinite"/>
                            </p:stCondLst>
                          </p:cTn>
                        </p:par>
                        <p:par>
                          <p:cTn id="1446" nodeType="afterEffect" fill="hold">
                            <p:stCondLst>
                              <p:cond delay="0"/>
                            </p:stCondLst>
                            <p:childTnLst>
                              <p:par>
                                <p:cTn id="1447" nodeType="clickEffect" fill="hold" presetClass="entr" presetID="21" presetSubtype="1">
                                  <p:childTnLst>
                                    <p:set>
                                      <p:cBhvr>
                                        <p:cTn id="1448" dur="1" fill="hold">
                                          <p:stCondLst>
                                            <p:cond delay="0"/>
                                          </p:stCondLst>
                                        </p:cTn>
                                        <p:tgtEl>
                                          <p:spTgt spid="3093"/>
                                        </p:tgtEl>
                                        <p:attrNameLst>
                                          <p:attrName>style.visibility</p:attrName>
                                        </p:attrNameLst>
                                      </p:cBhvr>
                                      <p:to>
                                        <p:strVal val="visible"/>
                                      </p:to>
                                    </p:set>
                                    <p:animEffect filter="wheel(1)" transition="in">
                                      <p:cBhvr additive="repl">
                                        <p:cTn id="1449" dur="2000"/>
                                        <p:tgtEl>
                                          <p:spTgt spid="3093"/>
                                        </p:tgtEl>
                                      </p:cBhvr>
                                    </p:animEffect>
                                  </p:childTnLst>
                                </p:cTn>
                              </p:par>
                            </p:childTnLst>
                          </p:cTn>
                        </p:par>
                        <p:par>
                          <p:cTn id="1450" nodeType="withEffect" fill="hold">
                            <p:stCondLst>
                              <p:cond delay="2000"/>
                            </p:stCondLst>
                            <p:childTnLst>
                              <p:par>
                                <p:cTn id="1451" nodeType="afterEffect" fill="hold" presetClass="entr" presetID="9">
                                  <p:childTnLst>
                                    <p:set>
                                      <p:cBhvr>
                                        <p:cTn id="1452" dur="1" fill="hold">
                                          <p:stCondLst>
                                            <p:cond delay="0"/>
                                          </p:stCondLst>
                                        </p:cTn>
                                        <p:tgtEl>
                                          <p:spTgt spid="3092"/>
                                        </p:tgtEl>
                                        <p:attrNameLst>
                                          <p:attrName>style.visibility</p:attrName>
                                        </p:attrNameLst>
                                      </p:cBhvr>
                                      <p:to>
                                        <p:strVal val="visible"/>
                                      </p:to>
                                    </p:set>
                                    <p:animEffect filter="dissolve" transition="in">
                                      <p:cBhvr additive="repl">
                                        <p:cTn id="1453" dur="500"/>
                                        <p:tgtEl>
                                          <p:spTgt spid="3092"/>
                                        </p:tgtEl>
                                      </p:cBhvr>
                                    </p:animEffect>
                                  </p:childTnLst>
                                </p:cTn>
                              </p:par>
                            </p:childTnLst>
                          </p:cTn>
                        </p:par>
                        <p:par>
                          <p:cTn id="1454" nodeType="withEffect" fill="hold">
                            <p:stCondLst>
                              <p:cond delay="2500"/>
                            </p:stCondLst>
                            <p:childTnLst>
                              <p:par>
                                <p:cTn id="1455" nodeType="afterEffect" fill="hold" presetClass="entr" presetID="14" presetSubtype="10">
                                  <p:childTnLst>
                                    <p:set>
                                      <p:cBhvr>
                                        <p:cTn id="1456" dur="1" fill="hold">
                                          <p:stCondLst>
                                            <p:cond delay="0"/>
                                          </p:stCondLst>
                                        </p:cTn>
                                        <p:tgtEl>
                                          <p:spTgt spid="3097"/>
                                        </p:tgtEl>
                                        <p:attrNameLst>
                                          <p:attrName>style.visibility</p:attrName>
                                        </p:attrNameLst>
                                      </p:cBhvr>
                                      <p:to>
                                        <p:strVal val="visible"/>
                                      </p:to>
                                    </p:set>
                                    <p:animEffect filter="dissolve" transition="in">
                                      <p:cBhvr additive="repl">
                                        <p:cTn id="1457" dur="500"/>
                                        <p:tgtEl>
                                          <p:spTgt spid="3097"/>
                                        </p:tgtEl>
                                      </p:cBhvr>
                                    </p:animEffect>
                                  </p:childTnLst>
                                </p:cTn>
                              </p:par>
                            </p:childTnLst>
                          </p:cTn>
                        </p:par>
                        <p:par>
                          <p:cTn id="1458" nodeType="withEffect" fill="hold">
                            <p:stCondLst>
                              <p:cond delay="3000"/>
                            </p:stCondLst>
                            <p:childTnLst>
                              <p:par>
                                <p:cTn id="1459" nodeType="afterEffect" fill="hold" presetClass="entr" presetID="16" presetSubtype="21">
                                  <p:childTnLst>
                                    <p:set>
                                      <p:cBhvr>
                                        <p:cTn id="1460" dur="1" fill="hold">
                                          <p:stCondLst>
                                            <p:cond delay="0"/>
                                          </p:stCondLst>
                                        </p:cTn>
                                        <p:tgtEl>
                                          <p:spTgt spid="3098"/>
                                        </p:tgtEl>
                                        <p:attrNameLst>
                                          <p:attrName>style.visibility</p:attrName>
                                        </p:attrNameLst>
                                      </p:cBhvr>
                                      <p:to>
                                        <p:strVal val="visible"/>
                                      </p:to>
                                    </p:set>
                                    <p:animEffect filter="dissolve" transition="in">
                                      <p:cBhvr additive="repl">
                                        <p:cTn id="1461" dur="500"/>
                                        <p:tgtEl>
                                          <p:spTgt spid="3098"/>
                                        </p:tgtEl>
                                      </p:cBhvr>
                                    </p:animEffect>
                                  </p:childTnLst>
                                </p:cTn>
                              </p:par>
                            </p:childTnLst>
                          </p:cTn>
                        </p:par>
                        <p:par>
                          <p:cTn id="1462" nodeType="withEffect" fill="hold">
                            <p:stCondLst>
                              <p:cond delay="3500"/>
                            </p:stCondLst>
                            <p:childTnLst>
                              <p:par>
                                <p:cTn id="1463" nodeType="afterEffect" fill="hold" presetClass="entr" presetID="30">
                                  <p:childTnLst>
                                    <p:set>
                                      <p:cBhvr>
                                        <p:cTn id="1464" dur="1" fill="hold">
                                          <p:stCondLst>
                                            <p:cond delay="0"/>
                                          </p:stCondLst>
                                        </p:cTn>
                                        <p:tgtEl>
                                          <p:spTgt spid="3099"/>
                                        </p:tgtEl>
                                        <p:attrNameLst>
                                          <p:attrName>style.visibility</p:attrName>
                                        </p:attrNameLst>
                                      </p:cBhvr>
                                      <p:to>
                                        <p:strVal val="visible"/>
                                      </p:to>
                                    </p:set>
                                    <p:animEffect filter="dissolve" transition="in">
                                      <p:cBhvr additive="repl">
                                        <p:cTn id="1465" dur="800"/>
                                        <p:tgtEl>
                                          <p:spTgt spid="3099"/>
                                        </p:tgtEl>
                                      </p:cBhvr>
                                    </p:animEffect>
                                    <p:anim calcmode="lin" valueType="num">
                                      <p:cBhvr additive="repl">
                                        <p:cTn id="1466" dur="800" fill="hold"/>
                                        <p:tgtEl>
                                          <p:spTgt spid="3099"/>
                                        </p:tgtEl>
                                        <p:attrNameLst>
                                          <p:attrName>r</p:attrName>
                                        </p:attrNameLst>
                                      </p:cBhvr>
                                      <p:tavLst>
                                        <p:tav tm="0">
                                          <p:val>
                                            <p:strVal val="-90"/>
                                          </p:val>
                                        </p:tav>
                                        <p:tav tm="100000">
                                          <p:val>
                                            <p:strVal val="0"/>
                                          </p:val>
                                        </p:tav>
                                      </p:tavLst>
                                    </p:anim>
                                    <p:anim calcmode="lin" valueType="num">
                                      <p:cBhvr additive="repl">
                                        <p:cTn id="1467" dur="800" fill="hold"/>
                                        <p:tgtEl>
                                          <p:spTgt spid="3099"/>
                                        </p:tgtEl>
                                        <p:attrNameLst>
                                          <p:attrName>ppt_x</p:attrName>
                                        </p:attrNameLst>
                                      </p:cBhvr>
                                      <p:tavLst>
                                        <p:tav tm="0">
                                          <p:val>
                                            <p:strVal val="#ppt_x+0.4"/>
                                          </p:val>
                                        </p:tav>
                                        <p:tav tm="100000">
                                          <p:val>
                                            <p:strVal val="#ppt_x-0.05"/>
                                          </p:val>
                                        </p:tav>
                                      </p:tavLst>
                                    </p:anim>
                                    <p:anim calcmode="lin" valueType="num">
                                      <p:cBhvr additive="repl">
                                        <p:cTn id="1468" dur="800" fill="hold"/>
                                        <p:tgtEl>
                                          <p:spTgt spid="3099"/>
                                        </p:tgtEl>
                                        <p:attrNameLst>
                                          <p:attrName>ppt_y</p:attrName>
                                        </p:attrNameLst>
                                      </p:cBhvr>
                                      <p:tavLst>
                                        <p:tav tm="0">
                                          <p:val>
                                            <p:strVal val="#ppt_y-0.4"/>
                                          </p:val>
                                        </p:tav>
                                        <p:tav tm="100000">
                                          <p:val>
                                            <p:strVal val="#ppt_y+0.1"/>
                                          </p:val>
                                        </p:tav>
                                      </p:tavLst>
                                    </p:anim>
                                    <p:anim calcmode="lin" valueType="num">
                                      <p:cBhvr additive="repl">
                                        <p:cTn id="1469" dur="200" fill="hold">
                                          <p:stCondLst>
                                            <p:cond delay="800"/>
                                          </p:stCondLst>
                                        </p:cTn>
                                        <p:tgtEl>
                                          <p:spTgt spid="3099"/>
                                        </p:tgtEl>
                                        <p:attrNameLst>
                                          <p:attrName>ppt_x</p:attrName>
                                        </p:attrNameLst>
                                      </p:cBhvr>
                                      <p:tavLst>
                                        <p:tav tm="0">
                                          <p:val>
                                            <p:strVal val="#ppt_x-0.05"/>
                                          </p:val>
                                        </p:tav>
                                        <p:tav tm="100000">
                                          <p:val>
                                            <p:strVal val="#ppt_x"/>
                                          </p:val>
                                        </p:tav>
                                      </p:tavLst>
                                    </p:anim>
                                    <p:anim calcmode="lin" valueType="num">
                                      <p:cBhvr additive="repl">
                                        <p:cTn id="1470" dur="200" fill="hold">
                                          <p:stCondLst>
                                            <p:cond delay="800"/>
                                          </p:stCondLst>
                                        </p:cTn>
                                        <p:tgtEl>
                                          <p:spTgt spid="3099"/>
                                        </p:tgtEl>
                                        <p:attrNameLst>
                                          <p:attrName>ppt_y</p:attrName>
                                        </p:attrNameLst>
                                      </p:cBhvr>
                                      <p:tavLst>
                                        <p:tav tm="0">
                                          <p:val>
                                            <p:strVal val="#ppt_y+0.1"/>
                                          </p:val>
                                        </p:tav>
                                        <p:tav tm="100000">
                                          <p:val>
                                            <p:strVal val="#ppt_y"/>
                                          </p:val>
                                        </p:tav>
                                      </p:tavLst>
                                    </p:anim>
                                  </p:childTnLst>
                                </p:cTn>
                              </p:par>
                            </p:childTnLst>
                          </p:cTn>
                        </p:par>
                      </p:childTnLst>
                    </p:cTn>
                  </p:par>
                  <p:par>
                    <p:cTn id="1471" nodeType="clickEffect" fill="hold">
                      <p:stCondLst>
                        <p:cond delay="indefinite"/>
                      </p:stCondLst>
                      <p:childTnLst>
                        <p:par>
                          <p:cTn id="1472" nodeType="withEffect" fill="hold">
                            <p:stCondLst>
                              <p:cond delay="indefinite"/>
                            </p:stCondLst>
                          </p:cTn>
                        </p:par>
                      </p:childTnLst>
                    </p:cTn>
                  </p:par>
                  <p:par>
                    <p:cTn id="1473" fill="hold">
                      <p:stCondLst>
                        <p:cond delay="indefinite"/>
                      </p:stCondLst>
                      <p:childTnLst>
                        <p:par>
                          <p:cTn id="1474" nodeType="afterEffect" fill="hold">
                            <p:stCondLst>
                              <p:cond delay="0"/>
                            </p:stCondLst>
                            <p:childTnLst>
                              <p:par>
                                <p:cTn id="1475" nodeType="clickEffect" fill="hold" presetClass="entr" presetID="45">
                                  <p:stCondLst>
                                    <p:cond delay="0"/>
                                  </p:stCondLst>
                                  <p:childTnLst>
                                    <p:set>
                                      <p:cBhvr>
                                        <p:cTn id="1476" dur="1" fill="hold">
                                          <p:stCondLst>
                                            <p:cond delay="0"/>
                                          </p:stCondLst>
                                        </p:cTn>
                                        <p:tgtEl>
                                          <p:spTgt spid="3111"/>
                                        </p:tgtEl>
                                        <p:attrNameLst>
                                          <p:attrName>style.visibility</p:attrName>
                                        </p:attrNameLst>
                                      </p:cBhvr>
                                      <p:to>
                                        <p:strVal val="visible"/>
                                      </p:to>
                                    </p:set>
                                    <p:animEffect filter="fade" transition="in">
                                      <p:cBhvr additive="repl">
                                        <p:cTn id="1477" dur="2000"/>
                                        <p:tgtEl>
                                          <p:spTgt spid="3111"/>
                                        </p:tgtEl>
                                      </p:cBhvr>
                                    </p:animEffect>
                                    <p:anim calcmode="lin" valueType="num">
                                      <p:cBhvr additive="repl">
                                        <p:cTn id="1478" dur="2000" fill="hold"/>
                                        <p:tgtEl>
                                          <p:spTgt spid="3111"/>
                                        </p:tgtEl>
                                        <p:attrNameLst>
                                          <p:attrName>ppt_w</p:attrName>
                                        </p:attrNameLst>
                                      </p:cBhvr>
                                      <p:tavLst>
                                        <p:tav tm="0">
                                          <p:val>
                                            <p:fltVal val="0"/>
                                          </p:val>
                                        </p:tav>
                                        <p:tav tm="100000">
                                          <p:val>
                                            <p:fltVal val="1"/>
                                          </p:val>
                                        </p:tav>
                                      </p:tavLst>
                                    </p:anim>
                                    <p:anim calcmode="lin" valueType="num">
                                      <p:cBhvr additive="repl">
                                        <p:cTn id="1479" dur="2000" fill="hold"/>
                                        <p:tgtEl>
                                          <p:spTgt spid="3111"/>
                                        </p:tgtEl>
                                        <p:attrNameLst>
                                          <p:attrName>ppt_h</p:attrName>
                                        </p:attrNameLst>
                                      </p:cBhvr>
                                      <p:tavLst>
                                        <p:tav tm="0">
                                          <p:val>
                                            <p:strVal val="#ppt_h"/>
                                          </p:val>
                                        </p:tav>
                                        <p:tav tm="100000">
                                          <p:val>
                                            <p:strVal val="#ppt_h"/>
                                          </p:val>
                                        </p:tav>
                                      </p:tavLst>
                                    </p:anim>
                                  </p:childTnLst>
                                </p:cTn>
                              </p:par>
                            </p:childTnLst>
                          </p:cTn>
                        </p:par>
                      </p:childTnLst>
                    </p:cTn>
                  </p:par>
                  <p:par>
                    <p:cTn id="1480" fill="hold">
                      <p:stCondLst>
                        <p:cond delay="indefinite"/>
                      </p:stCondLst>
                      <p:childTnLst>
                        <p:par>
                          <p:cTn id="1481" fill="hold">
                            <p:stCondLst>
                              <p:cond delay="0"/>
                            </p:stCondLst>
                            <p:childTnLst>
                              <p:par>
                                <p:cTn id="1482" nodeType="clickEffect" fill="hold" presetClass="entr" presetID="21" presetSubtype="1">
                                  <p:childTnLst>
                                    <p:set>
                                      <p:cBhvr>
                                        <p:cTn id="1483" dur="1" fill="hold">
                                          <p:stCondLst>
                                            <p:cond delay="0"/>
                                          </p:stCondLst>
                                        </p:cTn>
                                        <p:tgtEl>
                                          <p:spTgt spid="3102"/>
                                        </p:tgtEl>
                                        <p:attrNameLst>
                                          <p:attrName>style.visibility</p:attrName>
                                        </p:attrNameLst>
                                      </p:cBhvr>
                                      <p:to>
                                        <p:strVal val="visible"/>
                                      </p:to>
                                    </p:set>
                                    <p:animEffect filter="wheel(1)" transition="in">
                                      <p:cBhvr additive="repl">
                                        <p:cTn id="1484" dur="2000"/>
                                        <p:tgtEl>
                                          <p:spTgt spid="3102"/>
                                        </p:tgtEl>
                                      </p:cBhvr>
                                    </p:animEffect>
                                  </p:childTnLst>
                                </p:cTn>
                              </p:par>
                            </p:childTnLst>
                          </p:cTn>
                        </p:par>
                        <p:par>
                          <p:cTn id="1485" nodeType="withEffect" fill="hold">
                            <p:stCondLst>
                              <p:cond delay="2000"/>
                            </p:stCondLst>
                            <p:childTnLst>
                              <p:par>
                                <p:cTn id="1486" nodeType="afterEffect" fill="hold" presetClass="entr" presetID="9">
                                  <p:childTnLst>
                                    <p:set>
                                      <p:cBhvr>
                                        <p:cTn id="1487" dur="1" fill="hold">
                                          <p:stCondLst>
                                            <p:cond delay="0"/>
                                          </p:stCondLst>
                                        </p:cTn>
                                        <p:tgtEl>
                                          <p:spTgt spid="3090"/>
                                        </p:tgtEl>
                                        <p:attrNameLst>
                                          <p:attrName>style.visibility</p:attrName>
                                        </p:attrNameLst>
                                      </p:cBhvr>
                                      <p:to>
                                        <p:strVal val="visible"/>
                                      </p:to>
                                    </p:set>
                                    <p:animEffect filter="dissolve" transition="in">
                                      <p:cBhvr additive="repl">
                                        <p:cTn id="1488" dur="500"/>
                                        <p:tgtEl>
                                          <p:spTgt spid="3090"/>
                                        </p:tgtEl>
                                      </p:cBhvr>
                                    </p:animEffect>
                                  </p:childTnLst>
                                </p:cTn>
                              </p:par>
                            </p:childTnLst>
                          </p:cTn>
                        </p:par>
                        <p:par>
                          <p:cTn id="1489" nodeType="withEffect" fill="hold">
                            <p:stCondLst>
                              <p:cond delay="2500"/>
                            </p:stCondLst>
                            <p:childTnLst>
                              <p:par>
                                <p:cTn id="1490" nodeType="afterEffect" fill="hold" presetClass="entr" presetID="14" presetSubtype="10">
                                  <p:childTnLst>
                                    <p:set>
                                      <p:cBhvr>
                                        <p:cTn id="1491" dur="1" fill="hold">
                                          <p:stCondLst>
                                            <p:cond delay="0"/>
                                          </p:stCondLst>
                                        </p:cTn>
                                        <p:tgtEl>
                                          <p:spTgt spid="3091"/>
                                        </p:tgtEl>
                                        <p:attrNameLst>
                                          <p:attrName>style.visibility</p:attrName>
                                        </p:attrNameLst>
                                      </p:cBhvr>
                                      <p:to>
                                        <p:strVal val="visible"/>
                                      </p:to>
                                    </p:set>
                                    <p:animEffect filter="dissolve" transition="in">
                                      <p:cBhvr additive="repl">
                                        <p:cTn id="1492" dur="500"/>
                                        <p:tgtEl>
                                          <p:spTgt spid="3091"/>
                                        </p:tgtEl>
                                      </p:cBhvr>
                                    </p:animEffect>
                                  </p:childTnLst>
                                </p:cTn>
                              </p:par>
                            </p:childTnLst>
                          </p:cTn>
                        </p:par>
                        <p:par>
                          <p:cTn id="1493" nodeType="withEffect" fill="hold">
                            <p:stCondLst>
                              <p:cond delay="3000"/>
                            </p:stCondLst>
                            <p:childTnLst>
                              <p:par>
                                <p:cTn id="1494" nodeType="afterEffect" fill="hold" presetClass="entr" presetID="16" presetSubtype="21">
                                  <p:childTnLst>
                                    <p:set>
                                      <p:cBhvr>
                                        <p:cTn id="1495" dur="1" fill="hold">
                                          <p:stCondLst>
                                            <p:cond delay="0"/>
                                          </p:stCondLst>
                                        </p:cTn>
                                        <p:tgtEl>
                                          <p:spTgt spid="3101"/>
                                        </p:tgtEl>
                                        <p:attrNameLst>
                                          <p:attrName>style.visibility</p:attrName>
                                        </p:attrNameLst>
                                      </p:cBhvr>
                                      <p:to>
                                        <p:strVal val="visible"/>
                                      </p:to>
                                    </p:set>
                                    <p:animEffect filter="dissolve" transition="in">
                                      <p:cBhvr additive="repl">
                                        <p:cTn id="1496" dur="500"/>
                                        <p:tgtEl>
                                          <p:spTgt spid="3101"/>
                                        </p:tgtEl>
                                      </p:cBhvr>
                                    </p:animEffect>
                                  </p:childTnLst>
                                </p:cTn>
                              </p:par>
                            </p:childTnLst>
                          </p:cTn>
                        </p:par>
                        <p:par>
                          <p:cTn id="1497" nodeType="withEffect" fill="hold">
                            <p:stCondLst>
                              <p:cond delay="3500"/>
                            </p:stCondLst>
                            <p:childTnLst>
                              <p:par>
                                <p:cTn id="1498" nodeType="afterEffect" fill="hold" presetClass="entr" presetID="30">
                                  <p:childTnLst>
                                    <p:set>
                                      <p:cBhvr>
                                        <p:cTn id="1499" dur="1" fill="hold">
                                          <p:stCondLst>
                                            <p:cond delay="0"/>
                                          </p:stCondLst>
                                        </p:cTn>
                                        <p:tgtEl>
                                          <p:spTgt spid="3100"/>
                                        </p:tgtEl>
                                        <p:attrNameLst>
                                          <p:attrName>style.visibility</p:attrName>
                                        </p:attrNameLst>
                                      </p:cBhvr>
                                      <p:to>
                                        <p:strVal val="visible"/>
                                      </p:to>
                                    </p:set>
                                    <p:animEffect filter="dissolve" transition="in">
                                      <p:cBhvr additive="repl">
                                        <p:cTn id="1500" dur="800"/>
                                        <p:tgtEl>
                                          <p:spTgt spid="3100"/>
                                        </p:tgtEl>
                                      </p:cBhvr>
                                    </p:animEffect>
                                    <p:anim calcmode="lin" valueType="num">
                                      <p:cBhvr additive="repl">
                                        <p:cTn id="1501" dur="800" fill="hold"/>
                                        <p:tgtEl>
                                          <p:spTgt spid="3100"/>
                                        </p:tgtEl>
                                        <p:attrNameLst>
                                          <p:attrName>r</p:attrName>
                                        </p:attrNameLst>
                                      </p:cBhvr>
                                      <p:tavLst>
                                        <p:tav tm="0">
                                          <p:val>
                                            <p:strVal val="-90"/>
                                          </p:val>
                                        </p:tav>
                                        <p:tav tm="100000">
                                          <p:val>
                                            <p:strVal val="0"/>
                                          </p:val>
                                        </p:tav>
                                      </p:tavLst>
                                    </p:anim>
                                    <p:anim calcmode="lin" valueType="num">
                                      <p:cBhvr additive="repl">
                                        <p:cTn id="1502" dur="800" fill="hold"/>
                                        <p:tgtEl>
                                          <p:spTgt spid="3100"/>
                                        </p:tgtEl>
                                        <p:attrNameLst>
                                          <p:attrName>ppt_x</p:attrName>
                                        </p:attrNameLst>
                                      </p:cBhvr>
                                      <p:tavLst>
                                        <p:tav tm="0">
                                          <p:val>
                                            <p:strVal val="#ppt_x+0.4"/>
                                          </p:val>
                                        </p:tav>
                                        <p:tav tm="100000">
                                          <p:val>
                                            <p:strVal val="#ppt_x-0.05"/>
                                          </p:val>
                                        </p:tav>
                                      </p:tavLst>
                                    </p:anim>
                                    <p:anim calcmode="lin" valueType="num">
                                      <p:cBhvr additive="repl">
                                        <p:cTn id="1503" dur="800" fill="hold"/>
                                        <p:tgtEl>
                                          <p:spTgt spid="3100"/>
                                        </p:tgtEl>
                                        <p:attrNameLst>
                                          <p:attrName>ppt_y</p:attrName>
                                        </p:attrNameLst>
                                      </p:cBhvr>
                                      <p:tavLst>
                                        <p:tav tm="0">
                                          <p:val>
                                            <p:strVal val="#ppt_y-0.4"/>
                                          </p:val>
                                        </p:tav>
                                        <p:tav tm="100000">
                                          <p:val>
                                            <p:strVal val="#ppt_y+0.1"/>
                                          </p:val>
                                        </p:tav>
                                      </p:tavLst>
                                    </p:anim>
                                    <p:anim calcmode="lin" valueType="num">
                                      <p:cBhvr additive="repl">
                                        <p:cTn id="1504" dur="200" fill="hold">
                                          <p:stCondLst>
                                            <p:cond delay="800"/>
                                          </p:stCondLst>
                                        </p:cTn>
                                        <p:tgtEl>
                                          <p:spTgt spid="3100"/>
                                        </p:tgtEl>
                                        <p:attrNameLst>
                                          <p:attrName>ppt_x</p:attrName>
                                        </p:attrNameLst>
                                      </p:cBhvr>
                                      <p:tavLst>
                                        <p:tav tm="0">
                                          <p:val>
                                            <p:strVal val="#ppt_x-0.05"/>
                                          </p:val>
                                        </p:tav>
                                        <p:tav tm="100000">
                                          <p:val>
                                            <p:strVal val="#ppt_x"/>
                                          </p:val>
                                        </p:tav>
                                      </p:tavLst>
                                    </p:anim>
                                    <p:anim calcmode="lin" valueType="num">
                                      <p:cBhvr additive="repl">
                                        <p:cTn id="1505" dur="200" fill="hold">
                                          <p:stCondLst>
                                            <p:cond delay="800"/>
                                          </p:stCondLst>
                                        </p:cTn>
                                        <p:tgtEl>
                                          <p:spTgt spid="3100"/>
                                        </p:tgtEl>
                                        <p:attrNameLst>
                                          <p:attrName>ppt_y</p:attrName>
                                        </p:attrNameLst>
                                      </p:cBhvr>
                                      <p:tavLst>
                                        <p:tav tm="0">
                                          <p:val>
                                            <p:strVal val="#ppt_y+0.1"/>
                                          </p:val>
                                        </p:tav>
                                        <p:tav tm="100000">
                                          <p:val>
                                            <p:strVal val="#ppt_y"/>
                                          </p:val>
                                        </p:tav>
                                      </p:tavLst>
                                    </p:anim>
                                  </p:childTnLst>
                                </p:cTn>
                              </p:par>
                            </p:childTnLst>
                          </p:cTn>
                        </p:par>
                      </p:childTnLst>
                    </p:cTn>
                  </p:par>
                  <p:par>
                    <p:cTn id="1506" nodeType="clickEffect" fill="hold">
                      <p:stCondLst>
                        <p:cond delay="indefinite"/>
                      </p:stCondLst>
                      <p:childTnLst>
                        <p:par>
                          <p:cTn id="1507" nodeType="withEffect" fill="hold">
                            <p:stCondLst>
                              <p:cond delay="indefinite"/>
                            </p:stCondLst>
                          </p:cTn>
                        </p:par>
                      </p:childTnLst>
                    </p:cTn>
                  </p:par>
                  <p:par>
                    <p:cTn id="1508" fill="hold">
                      <p:stCondLst>
                        <p:cond delay="indefinite"/>
                      </p:stCondLst>
                      <p:childTnLst>
                        <p:par>
                          <p:cTn id="1509" nodeType="afterEffect" fill="hold">
                            <p:stCondLst>
                              <p:cond delay="0"/>
                            </p:stCondLst>
                            <p:childTnLst>
                              <p:par>
                                <p:cTn id="1510" nodeType="clickEffect" fill="hold" presetClass="entr" presetID="45">
                                  <p:stCondLst>
                                    <p:cond delay="0"/>
                                  </p:stCondLst>
                                  <p:childTnLst>
                                    <p:set>
                                      <p:cBhvr>
                                        <p:cTn id="1511" dur="1" fill="hold">
                                          <p:stCondLst>
                                            <p:cond delay="0"/>
                                          </p:stCondLst>
                                        </p:cTn>
                                        <p:tgtEl>
                                          <p:spTgt spid="3112"/>
                                        </p:tgtEl>
                                        <p:attrNameLst>
                                          <p:attrName>style.visibility</p:attrName>
                                        </p:attrNameLst>
                                      </p:cBhvr>
                                      <p:to>
                                        <p:strVal val="visible"/>
                                      </p:to>
                                    </p:set>
                                    <p:animEffect filter="fade" transition="in">
                                      <p:cBhvr additive="repl">
                                        <p:cTn id="1512" dur="2000"/>
                                        <p:tgtEl>
                                          <p:spTgt spid="3112"/>
                                        </p:tgtEl>
                                      </p:cBhvr>
                                    </p:animEffect>
                                    <p:anim calcmode="lin" valueType="num">
                                      <p:cBhvr additive="repl">
                                        <p:cTn id="1513" dur="2000" fill="hold"/>
                                        <p:tgtEl>
                                          <p:spTgt spid="3112"/>
                                        </p:tgtEl>
                                        <p:attrNameLst>
                                          <p:attrName>ppt_w</p:attrName>
                                        </p:attrNameLst>
                                      </p:cBhvr>
                                      <p:tavLst>
                                        <p:tav tm="0">
                                          <p:val>
                                            <p:fltVal val="0"/>
                                          </p:val>
                                        </p:tav>
                                        <p:tav tm="100000">
                                          <p:val>
                                            <p:fltVal val="1"/>
                                          </p:val>
                                        </p:tav>
                                      </p:tavLst>
                                    </p:anim>
                                    <p:anim calcmode="lin" valueType="num">
                                      <p:cBhvr additive="repl">
                                        <p:cTn id="1514" dur="2000" fill="hold"/>
                                        <p:tgtEl>
                                          <p:spTgt spid="3112"/>
                                        </p:tgtEl>
                                        <p:attrNameLst>
                                          <p:attrName>ppt_h</p:attrName>
                                        </p:attrNameLst>
                                      </p:cBhvr>
                                      <p:tavLst>
                                        <p:tav tm="0">
                                          <p:val>
                                            <p:strVal val="#ppt_h"/>
                                          </p:val>
                                        </p:tav>
                                        <p:tav tm="100000">
                                          <p:val>
                                            <p:strVal val="#ppt_h"/>
                                          </p:val>
                                        </p:tav>
                                      </p:tavLst>
                                    </p:anim>
                                  </p:childTnLst>
                                </p:cTn>
                              </p:par>
                            </p:childTnLst>
                          </p:cTn>
                        </p:par>
                      </p:childTnLst>
                    </p:cTn>
                  </p:par>
                  <p:par>
                    <p:cTn id="1515" fill="hold">
                      <p:stCondLst>
                        <p:cond delay="indefinite"/>
                      </p:stCondLst>
                      <p:childTnLst>
                        <p:par>
                          <p:cTn id="1516" fill="hold">
                            <p:stCondLst>
                              <p:cond delay="0"/>
                            </p:stCondLst>
                            <p:childTnLst>
                              <p:par>
                                <p:cTn id="1517" nodeType="clickEffect" fill="hold" presetClass="entr" presetID="21" presetSubtype="1">
                                  <p:childTnLst>
                                    <p:set>
                                      <p:cBhvr>
                                        <p:cTn id="1518" dur="1" fill="hold">
                                          <p:stCondLst>
                                            <p:cond delay="0"/>
                                          </p:stCondLst>
                                        </p:cTn>
                                        <p:tgtEl>
                                          <p:spTgt spid="3107"/>
                                        </p:tgtEl>
                                        <p:attrNameLst>
                                          <p:attrName>style.visibility</p:attrName>
                                        </p:attrNameLst>
                                      </p:cBhvr>
                                      <p:to>
                                        <p:strVal val="visible"/>
                                      </p:to>
                                    </p:set>
                                    <p:animEffect filter="wheel(1)" transition="in">
                                      <p:cBhvr additive="repl">
                                        <p:cTn id="1519" dur="2000"/>
                                        <p:tgtEl>
                                          <p:spTgt spid="3107"/>
                                        </p:tgtEl>
                                      </p:cBhvr>
                                    </p:animEffect>
                                  </p:childTnLst>
                                </p:cTn>
                              </p:par>
                            </p:childTnLst>
                          </p:cTn>
                        </p:par>
                        <p:par>
                          <p:cTn id="1520" nodeType="withEffect" fill="hold">
                            <p:stCondLst>
                              <p:cond delay="2000"/>
                            </p:stCondLst>
                            <p:childTnLst>
                              <p:par>
                                <p:cTn id="1521" nodeType="afterEffect" fill="hold" presetClass="entr" presetID="9">
                                  <p:childTnLst>
                                    <p:set>
                                      <p:cBhvr>
                                        <p:cTn id="1522" dur="1" fill="hold">
                                          <p:stCondLst>
                                            <p:cond delay="0"/>
                                          </p:stCondLst>
                                        </p:cTn>
                                        <p:tgtEl>
                                          <p:spTgt spid="3088"/>
                                        </p:tgtEl>
                                        <p:attrNameLst>
                                          <p:attrName>style.visibility</p:attrName>
                                        </p:attrNameLst>
                                      </p:cBhvr>
                                      <p:to>
                                        <p:strVal val="visible"/>
                                      </p:to>
                                    </p:set>
                                    <p:animEffect filter="dissolve" transition="in">
                                      <p:cBhvr additive="repl">
                                        <p:cTn id="1523" dur="500"/>
                                        <p:tgtEl>
                                          <p:spTgt spid="3088"/>
                                        </p:tgtEl>
                                      </p:cBhvr>
                                    </p:animEffect>
                                  </p:childTnLst>
                                </p:cTn>
                              </p:par>
                            </p:childTnLst>
                          </p:cTn>
                        </p:par>
                        <p:par>
                          <p:cTn id="1524" nodeType="withEffect" fill="hold">
                            <p:stCondLst>
                              <p:cond delay="2500"/>
                            </p:stCondLst>
                            <p:childTnLst>
                              <p:par>
                                <p:cTn id="1525" nodeType="afterEffect" fill="hold" presetClass="entr" presetID="14" presetSubtype="10">
                                  <p:childTnLst>
                                    <p:set>
                                      <p:cBhvr>
                                        <p:cTn id="1526" dur="1" fill="hold">
                                          <p:stCondLst>
                                            <p:cond delay="0"/>
                                          </p:stCondLst>
                                        </p:cTn>
                                        <p:tgtEl>
                                          <p:spTgt spid="3089"/>
                                        </p:tgtEl>
                                        <p:attrNameLst>
                                          <p:attrName>style.visibility</p:attrName>
                                        </p:attrNameLst>
                                      </p:cBhvr>
                                      <p:to>
                                        <p:strVal val="visible"/>
                                      </p:to>
                                    </p:set>
                                    <p:animEffect filter="dissolve" transition="in">
                                      <p:cBhvr additive="repl">
                                        <p:cTn id="1527" dur="500"/>
                                        <p:tgtEl>
                                          <p:spTgt spid="3089"/>
                                        </p:tgtEl>
                                      </p:cBhvr>
                                    </p:animEffect>
                                  </p:childTnLst>
                                </p:cTn>
                              </p:par>
                            </p:childTnLst>
                          </p:cTn>
                        </p:par>
                        <p:par>
                          <p:cTn id="1528" nodeType="withEffect" fill="hold">
                            <p:stCondLst>
                              <p:cond delay="3000"/>
                            </p:stCondLst>
                            <p:childTnLst>
                              <p:par>
                                <p:cTn id="1529" nodeType="afterEffect" fill="hold" presetClass="entr" presetID="16" presetSubtype="21">
                                  <p:childTnLst>
                                    <p:set>
                                      <p:cBhvr>
                                        <p:cTn id="1530" dur="1" fill="hold">
                                          <p:stCondLst>
                                            <p:cond delay="0"/>
                                          </p:stCondLst>
                                        </p:cTn>
                                        <p:tgtEl>
                                          <p:spTgt spid="3106"/>
                                        </p:tgtEl>
                                        <p:attrNameLst>
                                          <p:attrName>style.visibility</p:attrName>
                                        </p:attrNameLst>
                                      </p:cBhvr>
                                      <p:to>
                                        <p:strVal val="visible"/>
                                      </p:to>
                                    </p:set>
                                    <p:animEffect filter="dissolve" transition="in">
                                      <p:cBhvr additive="repl">
                                        <p:cTn id="1531" dur="500"/>
                                        <p:tgtEl>
                                          <p:spTgt spid="3106"/>
                                        </p:tgtEl>
                                      </p:cBhvr>
                                    </p:animEffect>
                                  </p:childTnLst>
                                </p:cTn>
                              </p:par>
                            </p:childTnLst>
                          </p:cTn>
                        </p:par>
                      </p:childTnLst>
                    </p:cTn>
                  </p:par>
                  <p:par>
                    <p:cTn id="1532" fill="hold">
                      <p:stCondLst>
                        <p:cond delay="indefinite"/>
                      </p:stCondLst>
                      <p:childTnLst>
                        <p:par>
                          <p:cTn id="1533" fill="hold">
                            <p:stCondLst>
                              <p:cond delay="0"/>
                            </p:stCondLst>
                            <p:childTnLst>
                              <p:par>
                                <p:cTn id="1534" nodeType="clickEffect" fill="hold" presetClass="entr" presetID="45">
                                  <p:stCondLst>
                                    <p:cond delay="0"/>
                                  </p:stCondLst>
                                  <p:childTnLst>
                                    <p:set>
                                      <p:cBhvr>
                                        <p:cTn id="1535" dur="1" fill="hold">
                                          <p:stCondLst>
                                            <p:cond delay="0"/>
                                          </p:stCondLst>
                                        </p:cTn>
                                        <p:tgtEl>
                                          <p:spTgt spid="3113"/>
                                        </p:tgtEl>
                                        <p:attrNameLst>
                                          <p:attrName>style.visibility</p:attrName>
                                        </p:attrNameLst>
                                      </p:cBhvr>
                                      <p:to>
                                        <p:strVal val="visible"/>
                                      </p:to>
                                    </p:set>
                                    <p:animEffect filter="fade" transition="in">
                                      <p:cBhvr additive="repl">
                                        <p:cTn id="1536" dur="2000"/>
                                        <p:tgtEl>
                                          <p:spTgt spid="3113"/>
                                        </p:tgtEl>
                                      </p:cBhvr>
                                    </p:animEffect>
                                    <p:anim calcmode="lin" valueType="num">
                                      <p:cBhvr additive="repl">
                                        <p:cTn id="1537" dur="2000" fill="hold"/>
                                        <p:tgtEl>
                                          <p:spTgt spid="3113"/>
                                        </p:tgtEl>
                                        <p:attrNameLst>
                                          <p:attrName>ppt_w</p:attrName>
                                        </p:attrNameLst>
                                      </p:cBhvr>
                                      <p:tavLst>
                                        <p:tav tm="0">
                                          <p:val>
                                            <p:fltVal val="0"/>
                                          </p:val>
                                        </p:tav>
                                        <p:tav tm="100000">
                                          <p:val>
                                            <p:fltVal val="1"/>
                                          </p:val>
                                        </p:tav>
                                      </p:tavLst>
                                    </p:anim>
                                    <p:anim calcmode="lin" valueType="num">
                                      <p:cBhvr additive="repl">
                                        <p:cTn id="1538" dur="2000" fill="hold"/>
                                        <p:tgtEl>
                                          <p:spTgt spid="3113"/>
                                        </p:tgtEl>
                                        <p:attrNameLst>
                                          <p:attrName>ppt_h</p:attrName>
                                        </p:attrNameLst>
                                      </p:cBhvr>
                                      <p:tavLst>
                                        <p:tav tm="0">
                                          <p:val>
                                            <p:strVal val="#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0" name="Group 1"/>
          <p:cNvGrpSpPr/>
          <p:nvPr/>
        </p:nvGrpSpPr>
        <p:grpSpPr>
          <a:xfrm>
            <a:off x="177120" y="425160"/>
            <a:ext cx="858240" cy="659160"/>
            <a:chOff x="177120" y="425160"/>
            <a:chExt cx="858240" cy="659160"/>
          </a:xfrm>
        </p:grpSpPr>
        <p:grpSp>
          <p:nvGrpSpPr>
            <p:cNvPr id="411" name="Group 2"/>
            <p:cNvGrpSpPr/>
            <p:nvPr/>
          </p:nvGrpSpPr>
          <p:grpSpPr>
            <a:xfrm>
              <a:off x="270360" y="425160"/>
              <a:ext cx="659520" cy="659160"/>
              <a:chOff x="270360" y="425160"/>
              <a:chExt cx="659520" cy="659160"/>
            </a:xfrm>
          </p:grpSpPr>
          <p:sp>
            <p:nvSpPr>
              <p:cNvPr id="412"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413" name="Group 4"/>
              <p:cNvGrpSpPr/>
              <p:nvPr/>
            </p:nvGrpSpPr>
            <p:grpSpPr>
              <a:xfrm>
                <a:off x="270360" y="425160"/>
                <a:ext cx="659520" cy="659160"/>
                <a:chOff x="270360" y="425160"/>
                <a:chExt cx="659520" cy="659160"/>
              </a:xfrm>
            </p:grpSpPr>
            <p:sp>
              <p:nvSpPr>
                <p:cNvPr id="414"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415" name="Group 6"/>
                <p:cNvGrpSpPr/>
                <p:nvPr/>
              </p:nvGrpSpPr>
              <p:grpSpPr>
                <a:xfrm>
                  <a:off x="270360" y="425160"/>
                  <a:ext cx="659520" cy="659160"/>
                  <a:chOff x="270360" y="425160"/>
                  <a:chExt cx="659520" cy="659160"/>
                </a:xfrm>
              </p:grpSpPr>
              <p:sp>
                <p:nvSpPr>
                  <p:cNvPr id="416"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17"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18"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19"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0"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1"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2"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3"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4"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5"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6"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7"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8"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29"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0"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1"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2"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3"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4"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5"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6"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7"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8"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439"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440"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1"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2"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3"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4"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5"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6"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7"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8"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49"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0"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1"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2"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3"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4"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5"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6"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7"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8"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59"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0"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1"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2"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3"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4"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5"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6"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7"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8"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69"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0"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1"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2"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3"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4"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475"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476" name="CustomShape 67"/>
            <p:cNvSpPr/>
            <p:nvPr/>
          </p:nvSpPr>
          <p:spPr>
            <a:xfrm>
              <a:off x="421560" y="572760"/>
              <a:ext cx="368280" cy="3639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01</a:t>
              </a:r>
              <a:endParaRPr b="0" lang="en-US" sz="1200" spc="-1" strike="noStrike">
                <a:latin typeface="Arial"/>
              </a:endParaRPr>
            </a:p>
          </p:txBody>
        </p:sp>
        <p:sp>
          <p:nvSpPr>
            <p:cNvPr id="477"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478" name="CustomShape 69"/>
          <p:cNvSpPr/>
          <p:nvPr/>
        </p:nvSpPr>
        <p:spPr>
          <a:xfrm>
            <a:off x="1041840" y="517320"/>
            <a:ext cx="2103840" cy="546840"/>
          </a:xfrm>
          <a:prstGeom prst="rect">
            <a:avLst/>
          </a:prstGeom>
          <a:noFill/>
          <a:ln>
            <a:noFill/>
          </a:ln>
        </p:spPr>
        <p:style>
          <a:lnRef idx="0"/>
          <a:fillRef idx="0"/>
          <a:effectRef idx="0"/>
          <a:fontRef idx="minor"/>
        </p:style>
        <p:txBody>
          <a:bodyPr lIns="90000" rIns="90000" tIns="45000" bIns="45000"/>
          <a:p>
            <a:pPr>
              <a:lnSpc>
                <a:spcPct val="150000"/>
              </a:lnSpc>
            </a:pPr>
            <a:r>
              <a:rPr b="0" lang="en-US" sz="2000" spc="-1" strike="noStrike">
                <a:solidFill>
                  <a:srgbClr val="ffffff"/>
                </a:solidFill>
                <a:latin typeface="微软雅黑"/>
                <a:ea typeface="微软雅黑"/>
              </a:rPr>
              <a:t>新闻标题</a:t>
            </a:r>
            <a:endParaRPr b="0" lang="en-US" sz="2000" spc="-1" strike="noStrike">
              <a:latin typeface="Arial"/>
            </a:endParaRPr>
          </a:p>
        </p:txBody>
      </p:sp>
      <p:grpSp>
        <p:nvGrpSpPr>
          <p:cNvPr id="479" name="Group 70"/>
          <p:cNvGrpSpPr/>
          <p:nvPr/>
        </p:nvGrpSpPr>
        <p:grpSpPr>
          <a:xfrm>
            <a:off x="1179720" y="1451880"/>
            <a:ext cx="7179120" cy="2430000"/>
            <a:chOff x="1179720" y="1451880"/>
            <a:chExt cx="7179120" cy="2430000"/>
          </a:xfrm>
        </p:grpSpPr>
        <p:sp>
          <p:nvSpPr>
            <p:cNvPr id="480" name="CustomShape 71"/>
            <p:cNvSpPr/>
            <p:nvPr/>
          </p:nvSpPr>
          <p:spPr>
            <a:xfrm>
              <a:off x="1219680" y="2747880"/>
              <a:ext cx="5198040" cy="12132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grpSp>
          <p:nvGrpSpPr>
            <p:cNvPr id="481" name="Group 72"/>
            <p:cNvGrpSpPr/>
            <p:nvPr/>
          </p:nvGrpSpPr>
          <p:grpSpPr>
            <a:xfrm>
              <a:off x="6367680" y="1937880"/>
              <a:ext cx="1991160" cy="1944000"/>
              <a:chOff x="6367680" y="1937880"/>
              <a:chExt cx="1991160" cy="1944000"/>
            </a:xfrm>
          </p:grpSpPr>
          <p:sp>
            <p:nvSpPr>
              <p:cNvPr id="482" name="CustomShape 73"/>
              <p:cNvSpPr/>
              <p:nvPr/>
            </p:nvSpPr>
            <p:spPr>
              <a:xfrm>
                <a:off x="6367680" y="1937880"/>
                <a:ext cx="1991160" cy="931320"/>
              </a:xfrm>
              <a:custGeom>
                <a:avLst/>
                <a:gdLst/>
                <a:ahLst/>
                <a:rect l="l" t="t" r="r" b="b"/>
                <a:pathLst>
                  <a:path w="2655206" h="1242138">
                    <a:moveTo>
                      <a:pt x="1327603" y="0"/>
                    </a:moveTo>
                    <a:cubicBezTo>
                      <a:pt x="2033044" y="0"/>
                      <a:pt x="2610414" y="548333"/>
                      <a:pt x="2655206" y="1242138"/>
                    </a:cubicBezTo>
                    <a:lnTo>
                      <a:pt x="0" y="1242138"/>
                    </a:lnTo>
                    <a:cubicBezTo>
                      <a:pt x="44792" y="548333"/>
                      <a:pt x="622162" y="0"/>
                      <a:pt x="1327603"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483" name="CustomShape 74"/>
              <p:cNvSpPr/>
              <p:nvPr/>
            </p:nvSpPr>
            <p:spPr>
              <a:xfrm>
                <a:off x="6367680" y="2950560"/>
                <a:ext cx="1991160" cy="931320"/>
              </a:xfrm>
              <a:custGeom>
                <a:avLst/>
                <a:gdLst/>
                <a:ahLst/>
                <a:rect l="l" t="t" r="r" b="b"/>
                <a:pathLst>
                  <a:path w="2655206" h="1242138">
                    <a:moveTo>
                      <a:pt x="0" y="0"/>
                    </a:moveTo>
                    <a:lnTo>
                      <a:pt x="2655206" y="0"/>
                    </a:lnTo>
                    <a:cubicBezTo>
                      <a:pt x="2610414" y="693805"/>
                      <a:pt x="2033044" y="1242138"/>
                      <a:pt x="1327603" y="1242138"/>
                    </a:cubicBezTo>
                    <a:cubicBezTo>
                      <a:pt x="622162" y="1242138"/>
                      <a:pt x="44792" y="693805"/>
                      <a:pt x="0" y="0"/>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p:style>
          </p:sp>
          <p:grpSp>
            <p:nvGrpSpPr>
              <p:cNvPr id="484" name="Group 75"/>
              <p:cNvGrpSpPr/>
              <p:nvPr/>
            </p:nvGrpSpPr>
            <p:grpSpPr>
              <a:xfrm>
                <a:off x="6940440" y="2409120"/>
                <a:ext cx="845280" cy="338400"/>
                <a:chOff x="6940440" y="2409120"/>
                <a:chExt cx="845280" cy="338400"/>
              </a:xfrm>
            </p:grpSpPr>
            <p:pic>
              <p:nvPicPr>
                <p:cNvPr id="485" name="Picture 74" descr=""/>
                <p:cNvPicPr/>
                <p:nvPr/>
              </p:nvPicPr>
              <p:blipFill>
                <a:blip r:embed="rId1"/>
                <a:srcRect l="27691" t="0" r="0" b="0"/>
                <a:stretch/>
              </p:blipFill>
              <p:spPr>
                <a:xfrm>
                  <a:off x="7202880" y="2409120"/>
                  <a:ext cx="582840" cy="338400"/>
                </a:xfrm>
                <a:prstGeom prst="rect">
                  <a:avLst/>
                </a:prstGeom>
                <a:ln>
                  <a:noFill/>
                </a:ln>
              </p:spPr>
            </p:pic>
            <p:pic>
              <p:nvPicPr>
                <p:cNvPr id="486" name="Picture 75" descr=""/>
                <p:cNvPicPr/>
                <p:nvPr/>
              </p:nvPicPr>
              <p:blipFill>
                <a:blip r:embed="rId2"/>
                <a:stretch/>
              </p:blipFill>
              <p:spPr>
                <a:xfrm>
                  <a:off x="6940440" y="2473560"/>
                  <a:ext cx="262800" cy="209520"/>
                </a:xfrm>
                <a:prstGeom prst="rect">
                  <a:avLst/>
                </a:prstGeom>
                <a:ln>
                  <a:noFill/>
                </a:ln>
              </p:spPr>
            </p:pic>
          </p:grpSp>
          <p:pic>
            <p:nvPicPr>
              <p:cNvPr id="487" name="Picture 76" descr=""/>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p:blipFill>
            <p:spPr>
              <a:xfrm>
                <a:off x="7054920" y="3296160"/>
                <a:ext cx="615960" cy="369360"/>
              </a:xfrm>
              <a:prstGeom prst="rect">
                <a:avLst/>
              </a:prstGeom>
              <a:ln>
                <a:noFill/>
              </a:ln>
            </p:spPr>
          </p:pic>
        </p:grpSp>
        <p:sp>
          <p:nvSpPr>
            <p:cNvPr id="488" name="CustomShape 76"/>
            <p:cNvSpPr/>
            <p:nvPr/>
          </p:nvSpPr>
          <p:spPr>
            <a:xfrm>
              <a:off x="1233720" y="1613880"/>
              <a:ext cx="219600" cy="313200"/>
            </a:xfrm>
            <a:custGeom>
              <a:avLst/>
              <a:gdLst/>
              <a:ahLst/>
              <a:rect l="l" t="t" r="r" b="b"/>
              <a:pathLst>
                <a:path w="348" h="413">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chemeClr val="bg1"/>
            </a:solidFill>
            <a:ln>
              <a:noFill/>
            </a:ln>
          </p:spPr>
          <p:style>
            <a:lnRef idx="0"/>
            <a:fillRef idx="0"/>
            <a:effectRef idx="0"/>
            <a:fontRef idx="minor"/>
          </p:style>
        </p:sp>
        <p:sp>
          <p:nvSpPr>
            <p:cNvPr id="489" name="CustomShape 77"/>
            <p:cNvSpPr/>
            <p:nvPr/>
          </p:nvSpPr>
          <p:spPr>
            <a:xfrm>
              <a:off x="1179720" y="1976760"/>
              <a:ext cx="5198040" cy="3952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华文细黑"/>
                  <a:ea typeface="华文细黑"/>
                </a:rPr>
                <a:t>放学后小明和小朱，在教室里玩手机</a:t>
              </a:r>
              <a:endParaRPr b="0" lang="en-US" sz="2000" spc="-1" strike="noStrike">
                <a:latin typeface="Arial"/>
              </a:endParaRPr>
            </a:p>
          </p:txBody>
        </p:sp>
        <p:grpSp>
          <p:nvGrpSpPr>
            <p:cNvPr id="490" name="Group 78"/>
            <p:cNvGrpSpPr/>
            <p:nvPr/>
          </p:nvGrpSpPr>
          <p:grpSpPr>
            <a:xfrm>
              <a:off x="1233720" y="1451880"/>
              <a:ext cx="6183000" cy="539640"/>
              <a:chOff x="1233720" y="1451880"/>
              <a:chExt cx="6183000" cy="539640"/>
            </a:xfrm>
          </p:grpSpPr>
          <p:sp>
            <p:nvSpPr>
              <p:cNvPr id="491" name="CustomShape 79"/>
              <p:cNvSpPr/>
              <p:nvPr/>
            </p:nvSpPr>
            <p:spPr>
              <a:xfrm>
                <a:off x="1233720" y="1451880"/>
                <a:ext cx="6129360" cy="485640"/>
              </a:xfrm>
              <a:prstGeom prst="bentConnector3">
                <a:avLst>
                  <a:gd name="adj1" fmla="val 99935"/>
                </a:avLst>
              </a:prstGeom>
              <a:noFill/>
              <a:ln>
                <a:solidFill>
                  <a:schemeClr val="bg1"/>
                </a:solidFill>
                <a:custDash>
                  <a:ds d="500000" sp="100000"/>
                </a:custDash>
              </a:ln>
            </p:spPr>
            <p:style>
              <a:lnRef idx="1">
                <a:schemeClr val="accent1"/>
              </a:lnRef>
              <a:fillRef idx="0">
                <a:schemeClr val="accent1"/>
              </a:fillRef>
              <a:effectRef idx="0">
                <a:schemeClr val="accent1"/>
              </a:effectRef>
              <a:fontRef idx="minor"/>
            </p:style>
          </p:sp>
          <p:sp>
            <p:nvSpPr>
              <p:cNvPr id="492" name="CustomShape 80"/>
              <p:cNvSpPr/>
              <p:nvPr/>
            </p:nvSpPr>
            <p:spPr>
              <a:xfrm>
                <a:off x="7309080" y="1883880"/>
                <a:ext cx="107640" cy="107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grpSp>
        <p:nvGrpSpPr>
          <p:cNvPr id="493" name="Group 81"/>
          <p:cNvGrpSpPr/>
          <p:nvPr/>
        </p:nvGrpSpPr>
        <p:grpSpPr>
          <a:xfrm>
            <a:off x="1195560" y="2950560"/>
            <a:ext cx="6221160" cy="1416960"/>
            <a:chOff x="1195560" y="2950560"/>
            <a:chExt cx="6221160" cy="1416960"/>
          </a:xfrm>
        </p:grpSpPr>
        <p:grpSp>
          <p:nvGrpSpPr>
            <p:cNvPr id="494" name="Group 82"/>
            <p:cNvGrpSpPr/>
            <p:nvPr/>
          </p:nvGrpSpPr>
          <p:grpSpPr>
            <a:xfrm>
              <a:off x="1195560" y="2950560"/>
              <a:ext cx="5187960" cy="1374120"/>
              <a:chOff x="1195560" y="2950560"/>
              <a:chExt cx="5187960" cy="1374120"/>
            </a:xfrm>
          </p:grpSpPr>
          <p:sp>
            <p:nvSpPr>
              <p:cNvPr id="495" name="CustomShape 83"/>
              <p:cNvSpPr/>
              <p:nvPr/>
            </p:nvSpPr>
            <p:spPr>
              <a:xfrm>
                <a:off x="1219680" y="2950560"/>
                <a:ext cx="5163840" cy="121320"/>
              </a:xfrm>
              <a:custGeom>
                <a:avLst/>
                <a:gdLst/>
                <a:ahLst/>
                <a:rect l="l" t="t" r="r" b="b"/>
                <a:pathLst>
                  <a:path w="6885601" h="162018">
                    <a:moveTo>
                      <a:pt x="0" y="0"/>
                    </a:moveTo>
                    <a:lnTo>
                      <a:pt x="6863886" y="0"/>
                    </a:lnTo>
                    <a:cubicBezTo>
                      <a:pt x="6867441" y="55065"/>
                      <a:pt x="6874351" y="109213"/>
                      <a:pt x="6885601" y="162018"/>
                    </a:cubicBezTo>
                    <a:lnTo>
                      <a:pt x="0" y="162018"/>
                    </a:ln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p:style>
          </p:sp>
          <p:sp>
            <p:nvSpPr>
              <p:cNvPr id="496" name="CustomShape 84"/>
              <p:cNvSpPr/>
              <p:nvPr/>
            </p:nvSpPr>
            <p:spPr>
              <a:xfrm>
                <a:off x="1233720" y="3284280"/>
                <a:ext cx="219600" cy="312120"/>
              </a:xfrm>
              <a:custGeom>
                <a:avLst/>
                <a:gdLst/>
                <a:ahLst/>
                <a:rect l="l" t="t" r="r" b="b"/>
                <a:pathLst>
                  <a:path w="280" h="412">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bg1"/>
              </a:solidFill>
              <a:ln>
                <a:noFill/>
              </a:ln>
            </p:spPr>
            <p:style>
              <a:lnRef idx="0"/>
              <a:fillRef idx="0"/>
              <a:effectRef idx="0"/>
              <a:fontRef idx="minor"/>
            </p:style>
          </p:sp>
          <p:sp>
            <p:nvSpPr>
              <p:cNvPr id="497" name="CustomShape 85"/>
              <p:cNvSpPr/>
              <p:nvPr/>
            </p:nvSpPr>
            <p:spPr>
              <a:xfrm>
                <a:off x="1557360" y="3240360"/>
                <a:ext cx="1732320" cy="39528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ffd966"/>
                    </a:solidFill>
                    <a:latin typeface="华文细黑"/>
                    <a:ea typeface="华文细黑"/>
                  </a:rPr>
                  <a:t>UC</a:t>
                </a:r>
                <a:r>
                  <a:rPr b="1" lang="en-US" sz="2000" spc="-1" strike="noStrike">
                    <a:solidFill>
                      <a:srgbClr val="ffd966"/>
                    </a:solidFill>
                    <a:latin typeface="华文细黑"/>
                    <a:ea typeface="华文细黑"/>
                  </a:rPr>
                  <a:t>体</a:t>
                </a:r>
                <a:endParaRPr b="0" lang="en-US" sz="2000" spc="-1" strike="noStrike">
                  <a:latin typeface="Arial"/>
                </a:endParaRPr>
              </a:p>
            </p:txBody>
          </p:sp>
          <p:sp>
            <p:nvSpPr>
              <p:cNvPr id="498" name="CustomShape 86"/>
              <p:cNvSpPr/>
              <p:nvPr/>
            </p:nvSpPr>
            <p:spPr>
              <a:xfrm>
                <a:off x="1195560" y="3624480"/>
                <a:ext cx="516384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华文细黑"/>
                    <a:ea typeface="华文细黑"/>
                  </a:rPr>
                  <a:t>震惊！一男一女放学后竟然在教室里做那种事</a:t>
                </a:r>
                <a:endParaRPr b="0" lang="en-US" sz="2000" spc="-1" strike="noStrike">
                  <a:latin typeface="Arial"/>
                </a:endParaRPr>
              </a:p>
            </p:txBody>
          </p:sp>
        </p:grpSp>
        <p:grpSp>
          <p:nvGrpSpPr>
            <p:cNvPr id="499" name="Group 87"/>
            <p:cNvGrpSpPr/>
            <p:nvPr/>
          </p:nvGrpSpPr>
          <p:grpSpPr>
            <a:xfrm>
              <a:off x="1233720" y="3827880"/>
              <a:ext cx="6183000" cy="539640"/>
              <a:chOff x="1233720" y="3827880"/>
              <a:chExt cx="6183000" cy="539640"/>
            </a:xfrm>
          </p:grpSpPr>
          <p:sp>
            <p:nvSpPr>
              <p:cNvPr id="500" name="CustomShape 88"/>
              <p:cNvSpPr/>
              <p:nvPr/>
            </p:nvSpPr>
            <p:spPr>
              <a:xfrm flipV="1">
                <a:off x="1233720" y="3395880"/>
                <a:ext cx="6129360" cy="485640"/>
              </a:xfrm>
              <a:prstGeom prst="bentConnector3">
                <a:avLst>
                  <a:gd name="adj1" fmla="val 99935"/>
                </a:avLst>
              </a:prstGeom>
              <a:noFill/>
              <a:ln>
                <a:solidFill>
                  <a:schemeClr val="bg1"/>
                </a:solidFill>
                <a:custDash>
                  <a:ds d="500000" sp="100000"/>
                </a:custDash>
              </a:ln>
            </p:spPr>
            <p:style>
              <a:lnRef idx="1">
                <a:schemeClr val="accent1"/>
              </a:lnRef>
              <a:fillRef idx="0">
                <a:schemeClr val="accent1"/>
              </a:fillRef>
              <a:effectRef idx="0">
                <a:schemeClr val="accent1"/>
              </a:effectRef>
              <a:fontRef idx="minor"/>
            </p:style>
          </p:sp>
          <p:sp>
            <p:nvSpPr>
              <p:cNvPr id="501" name="CustomShape 89"/>
              <p:cNvSpPr/>
              <p:nvPr/>
            </p:nvSpPr>
            <p:spPr>
              <a:xfrm flipV="1">
                <a:off x="7309080" y="3719880"/>
                <a:ext cx="107640" cy="107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spTree>
  </p:cSld>
  <p:timing>
    <p:tnLst>
      <p:par>
        <p:cTn id="511" dur="indefinite" restart="never" nodeType="tmRoot">
          <p:childTnLst>
            <p:seq>
              <p:cTn id="512" dur="indefinite" nodeType="mainSeq">
                <p:childTnLst>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479"/>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0">
                                  <p:stCondLst>
                                    <p:cond delay="0"/>
                                  </p:stCondLst>
                                  <p:childTnLst>
                                    <p:set>
                                      <p:cBhvr>
                                        <p:cTn id="520" dur="1" fill="hold">
                                          <p:stCondLst>
                                            <p:cond delay="0"/>
                                          </p:stCondLst>
                                        </p:cTn>
                                        <p:tgtEl>
                                          <p:spTgt spid="493"/>
                                        </p:tgtEl>
                                        <p:attrNameLst>
                                          <p:attrName>style.visibility</p:attrName>
                                        </p:attrNameLst>
                                      </p:cBhvr>
                                      <p:to>
                                        <p:strVal val="visible"/>
                                      </p:to>
                                    </p:set>
                                    <p:animEffect filter="fade" transition="in">
                                      <p:cBhvr additive="repl">
                                        <p:cTn id="521" dur="500"/>
                                        <p:tgtEl>
                                          <p:spTgt spid="49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114" name="Group 1"/>
          <p:cNvGrpSpPr/>
          <p:nvPr/>
        </p:nvGrpSpPr>
        <p:grpSpPr>
          <a:xfrm>
            <a:off x="177120" y="425160"/>
            <a:ext cx="858240" cy="659160"/>
            <a:chOff x="177120" y="425160"/>
            <a:chExt cx="858240" cy="659160"/>
          </a:xfrm>
        </p:grpSpPr>
        <p:grpSp>
          <p:nvGrpSpPr>
            <p:cNvPr id="3115" name="Group 2"/>
            <p:cNvGrpSpPr/>
            <p:nvPr/>
          </p:nvGrpSpPr>
          <p:grpSpPr>
            <a:xfrm>
              <a:off x="270360" y="425160"/>
              <a:ext cx="659520" cy="659160"/>
              <a:chOff x="270360" y="425160"/>
              <a:chExt cx="659520" cy="659160"/>
            </a:xfrm>
          </p:grpSpPr>
          <p:sp>
            <p:nvSpPr>
              <p:cNvPr id="3116"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3117" name="Group 4"/>
              <p:cNvGrpSpPr/>
              <p:nvPr/>
            </p:nvGrpSpPr>
            <p:grpSpPr>
              <a:xfrm>
                <a:off x="270360" y="425160"/>
                <a:ext cx="659520" cy="659160"/>
                <a:chOff x="270360" y="425160"/>
                <a:chExt cx="659520" cy="659160"/>
              </a:xfrm>
            </p:grpSpPr>
            <p:sp>
              <p:nvSpPr>
                <p:cNvPr id="3118"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3119" name="Group 6"/>
                <p:cNvGrpSpPr/>
                <p:nvPr/>
              </p:nvGrpSpPr>
              <p:grpSpPr>
                <a:xfrm>
                  <a:off x="270360" y="425160"/>
                  <a:ext cx="659520" cy="659160"/>
                  <a:chOff x="270360" y="425160"/>
                  <a:chExt cx="659520" cy="659160"/>
                </a:xfrm>
              </p:grpSpPr>
              <p:sp>
                <p:nvSpPr>
                  <p:cNvPr id="3120"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1"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2"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3"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4"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5"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6"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7"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8"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29"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0"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1"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2"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3"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4"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5"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6"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7"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8"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39"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40"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41"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42"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3143"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3144"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5"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6"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7"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8"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49"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0"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1"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2"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3"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4"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5"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6"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7"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8"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59"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0"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1"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2"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3"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4"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5"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6"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7"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8"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69"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0"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1"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2"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3"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4"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5"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6"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7"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8"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3179"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3180"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05</a:t>
              </a:r>
              <a:endParaRPr b="0" lang="en-US" sz="1200" spc="-1" strike="noStrike">
                <a:latin typeface="Arial"/>
              </a:endParaRPr>
            </a:p>
          </p:txBody>
        </p:sp>
        <p:sp>
          <p:nvSpPr>
            <p:cNvPr id="3181"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3182" name="CustomShape 69"/>
          <p:cNvSpPr/>
          <p:nvPr/>
        </p:nvSpPr>
        <p:spPr>
          <a:xfrm>
            <a:off x="1041840" y="517320"/>
            <a:ext cx="2103840" cy="50112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ffffff"/>
                </a:solidFill>
                <a:latin typeface="微软雅黑"/>
                <a:ea typeface="微软雅黑"/>
              </a:rPr>
              <a:t>面向对象设计原则</a:t>
            </a:r>
            <a:endParaRPr b="0" lang="en-US" sz="1800" spc="-1" strike="noStrike">
              <a:latin typeface="Arial"/>
            </a:endParaRPr>
          </a:p>
        </p:txBody>
      </p:sp>
      <p:pic>
        <p:nvPicPr>
          <p:cNvPr id="3183" name="Picture 3" descr=""/>
          <p:cNvPicPr/>
          <p:nvPr/>
        </p:nvPicPr>
        <p:blipFill>
          <a:blip r:embed="rId1"/>
          <a:srcRect l="5354" t="8440" r="6204" b="10135"/>
          <a:stretch/>
        </p:blipFill>
        <p:spPr>
          <a:xfrm>
            <a:off x="1123920" y="1303200"/>
            <a:ext cx="2820960" cy="3490560"/>
          </a:xfrm>
          <a:prstGeom prst="rect">
            <a:avLst/>
          </a:prstGeom>
          <a:ln w="9360">
            <a:noFill/>
          </a:ln>
        </p:spPr>
      </p:pic>
      <p:grpSp>
        <p:nvGrpSpPr>
          <p:cNvPr id="3184" name="Group 70"/>
          <p:cNvGrpSpPr/>
          <p:nvPr/>
        </p:nvGrpSpPr>
        <p:grpSpPr>
          <a:xfrm>
            <a:off x="4779000" y="1535040"/>
            <a:ext cx="2722320" cy="282600"/>
            <a:chOff x="4779000" y="1535040"/>
            <a:chExt cx="2722320" cy="282600"/>
          </a:xfrm>
        </p:grpSpPr>
        <p:sp>
          <p:nvSpPr>
            <p:cNvPr id="3185" name="CustomShape 71"/>
            <p:cNvSpPr/>
            <p:nvPr/>
          </p:nvSpPr>
          <p:spPr>
            <a:xfrm>
              <a:off x="4779000" y="153504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186" name="CustomShape 72"/>
            <p:cNvSpPr/>
            <p:nvPr/>
          </p:nvSpPr>
          <p:spPr>
            <a:xfrm>
              <a:off x="4847400" y="158940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87" name="CustomShape 73"/>
            <p:cNvSpPr/>
            <p:nvPr/>
          </p:nvSpPr>
          <p:spPr>
            <a:xfrm>
              <a:off x="5031000" y="1553040"/>
              <a:ext cx="2470320" cy="24480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开</a:t>
              </a:r>
              <a:r>
                <a:rPr b="0" lang="en-US" sz="1020" spc="-1" strike="noStrike">
                  <a:solidFill>
                    <a:srgbClr val="ffffff"/>
                  </a:solidFill>
                  <a:latin typeface="微软雅黑"/>
                  <a:ea typeface="微软雅黑"/>
                </a:rPr>
                <a:t>-</a:t>
              </a:r>
              <a:r>
                <a:rPr b="0" lang="en-US" sz="1020" spc="-1" strike="noStrike">
                  <a:solidFill>
                    <a:srgbClr val="ffffff"/>
                  </a:solidFill>
                  <a:latin typeface="微软雅黑"/>
                  <a:ea typeface="微软雅黑"/>
                </a:rPr>
                <a:t>闭原则（目标、总的指导思想）</a:t>
              </a:r>
              <a:endParaRPr b="0" lang="en-US" sz="1020" spc="-1" strike="noStrike">
                <a:latin typeface="Arial"/>
              </a:endParaRPr>
            </a:p>
          </p:txBody>
        </p:sp>
      </p:grpSp>
      <p:grpSp>
        <p:nvGrpSpPr>
          <p:cNvPr id="3188" name="Group 74"/>
          <p:cNvGrpSpPr/>
          <p:nvPr/>
        </p:nvGrpSpPr>
        <p:grpSpPr>
          <a:xfrm>
            <a:off x="4756320" y="2022480"/>
            <a:ext cx="2722680" cy="282600"/>
            <a:chOff x="4756320" y="2022480"/>
            <a:chExt cx="2722680" cy="282600"/>
          </a:xfrm>
        </p:grpSpPr>
        <p:sp>
          <p:nvSpPr>
            <p:cNvPr id="3189" name="CustomShape 75"/>
            <p:cNvSpPr/>
            <p:nvPr/>
          </p:nvSpPr>
          <p:spPr>
            <a:xfrm>
              <a:off x="4756320" y="202248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190" name="CustomShape 76"/>
            <p:cNvSpPr/>
            <p:nvPr/>
          </p:nvSpPr>
          <p:spPr>
            <a:xfrm>
              <a:off x="4825080" y="207720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1" name="CustomShape 77"/>
            <p:cNvSpPr/>
            <p:nvPr/>
          </p:nvSpPr>
          <p:spPr>
            <a:xfrm>
              <a:off x="5008680" y="2040840"/>
              <a:ext cx="2470320" cy="24480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类的单一职责（一个类的定义）</a:t>
              </a:r>
              <a:endParaRPr b="0" lang="en-US" sz="1020" spc="-1" strike="noStrike">
                <a:latin typeface="Arial"/>
              </a:endParaRPr>
            </a:p>
          </p:txBody>
        </p:sp>
      </p:grpSp>
      <p:grpSp>
        <p:nvGrpSpPr>
          <p:cNvPr id="3192" name="Group 78"/>
          <p:cNvGrpSpPr/>
          <p:nvPr/>
        </p:nvGrpSpPr>
        <p:grpSpPr>
          <a:xfrm>
            <a:off x="4756320" y="2502720"/>
            <a:ext cx="2722680" cy="282600"/>
            <a:chOff x="4756320" y="2502720"/>
            <a:chExt cx="2722680" cy="282600"/>
          </a:xfrm>
        </p:grpSpPr>
        <p:sp>
          <p:nvSpPr>
            <p:cNvPr id="3193" name="CustomShape 79"/>
            <p:cNvSpPr/>
            <p:nvPr/>
          </p:nvSpPr>
          <p:spPr>
            <a:xfrm>
              <a:off x="4756320" y="250272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194" name="CustomShape 80"/>
            <p:cNvSpPr/>
            <p:nvPr/>
          </p:nvSpPr>
          <p:spPr>
            <a:xfrm>
              <a:off x="4825080" y="255744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5" name="CustomShape 81"/>
            <p:cNvSpPr/>
            <p:nvPr/>
          </p:nvSpPr>
          <p:spPr>
            <a:xfrm>
              <a:off x="5008680" y="2521080"/>
              <a:ext cx="2470320" cy="24480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依赖倒置（依赖抽象）</a:t>
              </a:r>
              <a:endParaRPr b="0" lang="en-US" sz="1020" spc="-1" strike="noStrike">
                <a:latin typeface="Arial"/>
              </a:endParaRPr>
            </a:p>
          </p:txBody>
        </p:sp>
      </p:grpSp>
      <p:grpSp>
        <p:nvGrpSpPr>
          <p:cNvPr id="3196" name="Group 82"/>
          <p:cNvGrpSpPr/>
          <p:nvPr/>
        </p:nvGrpSpPr>
        <p:grpSpPr>
          <a:xfrm>
            <a:off x="4756320" y="2982960"/>
            <a:ext cx="2722680" cy="282600"/>
            <a:chOff x="4756320" y="2982960"/>
            <a:chExt cx="2722680" cy="282600"/>
          </a:xfrm>
        </p:grpSpPr>
        <p:sp>
          <p:nvSpPr>
            <p:cNvPr id="3197" name="CustomShape 83"/>
            <p:cNvSpPr/>
            <p:nvPr/>
          </p:nvSpPr>
          <p:spPr>
            <a:xfrm>
              <a:off x="4756320" y="298296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198" name="CustomShape 84"/>
            <p:cNvSpPr/>
            <p:nvPr/>
          </p:nvSpPr>
          <p:spPr>
            <a:xfrm>
              <a:off x="4825080" y="303768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199" name="CustomShape 85"/>
            <p:cNvSpPr/>
            <p:nvPr/>
          </p:nvSpPr>
          <p:spPr>
            <a:xfrm>
              <a:off x="5008680" y="3001320"/>
              <a:ext cx="2470320" cy="24480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组合复用原则（复用的最佳实践）</a:t>
              </a:r>
              <a:endParaRPr b="0" lang="en-US" sz="1020" spc="-1" strike="noStrike">
                <a:latin typeface="Arial"/>
              </a:endParaRPr>
            </a:p>
          </p:txBody>
        </p:sp>
      </p:grpSp>
      <p:grpSp>
        <p:nvGrpSpPr>
          <p:cNvPr id="3200" name="Group 86"/>
          <p:cNvGrpSpPr/>
          <p:nvPr/>
        </p:nvGrpSpPr>
        <p:grpSpPr>
          <a:xfrm>
            <a:off x="4756320" y="3463200"/>
            <a:ext cx="2722680" cy="417600"/>
            <a:chOff x="4756320" y="3463200"/>
            <a:chExt cx="2722680" cy="417600"/>
          </a:xfrm>
        </p:grpSpPr>
        <p:sp>
          <p:nvSpPr>
            <p:cNvPr id="3201" name="CustomShape 87"/>
            <p:cNvSpPr/>
            <p:nvPr/>
          </p:nvSpPr>
          <p:spPr>
            <a:xfrm>
              <a:off x="4756320" y="346320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202" name="CustomShape 88"/>
            <p:cNvSpPr/>
            <p:nvPr/>
          </p:nvSpPr>
          <p:spPr>
            <a:xfrm>
              <a:off x="4825080" y="351792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03" name="CustomShape 89"/>
            <p:cNvSpPr/>
            <p:nvPr/>
          </p:nvSpPr>
          <p:spPr>
            <a:xfrm>
              <a:off x="5008680" y="3481560"/>
              <a:ext cx="2470320" cy="39924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里氏替换（继承后的重写，指导继承的设计）</a:t>
              </a:r>
              <a:endParaRPr b="0" lang="en-US" sz="1020" spc="-1" strike="noStrike">
                <a:latin typeface="Arial"/>
              </a:endParaRPr>
            </a:p>
          </p:txBody>
        </p:sp>
      </p:grpSp>
      <p:grpSp>
        <p:nvGrpSpPr>
          <p:cNvPr id="3204" name="Group 90"/>
          <p:cNvGrpSpPr/>
          <p:nvPr/>
        </p:nvGrpSpPr>
        <p:grpSpPr>
          <a:xfrm>
            <a:off x="4756320" y="3980880"/>
            <a:ext cx="2722680" cy="282600"/>
            <a:chOff x="4756320" y="3980880"/>
            <a:chExt cx="2722680" cy="282600"/>
          </a:xfrm>
        </p:grpSpPr>
        <p:sp>
          <p:nvSpPr>
            <p:cNvPr id="3205" name="CustomShape 91"/>
            <p:cNvSpPr/>
            <p:nvPr/>
          </p:nvSpPr>
          <p:spPr>
            <a:xfrm>
              <a:off x="4756320" y="3980880"/>
              <a:ext cx="2503440" cy="282600"/>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p:style>
        </p:sp>
        <p:sp>
          <p:nvSpPr>
            <p:cNvPr id="3206" name="CustomShape 92"/>
            <p:cNvSpPr/>
            <p:nvPr/>
          </p:nvSpPr>
          <p:spPr>
            <a:xfrm>
              <a:off x="4825080" y="4035600"/>
              <a:ext cx="184680" cy="18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07" name="CustomShape 93"/>
            <p:cNvSpPr/>
            <p:nvPr/>
          </p:nvSpPr>
          <p:spPr>
            <a:xfrm>
              <a:off x="5008680" y="3999240"/>
              <a:ext cx="2470320" cy="244800"/>
            </a:xfrm>
            <a:prstGeom prst="rect">
              <a:avLst/>
            </a:prstGeom>
            <a:noFill/>
            <a:ln>
              <a:noFill/>
            </a:ln>
          </p:spPr>
          <p:style>
            <a:lnRef idx="0"/>
            <a:fillRef idx="0"/>
            <a:effectRef idx="0"/>
            <a:fontRef idx="minor"/>
          </p:style>
          <p:txBody>
            <a:bodyPr lIns="90000" rIns="90000" tIns="45000" bIns="45000"/>
            <a:p>
              <a:pPr>
                <a:lnSpc>
                  <a:spcPct val="100000"/>
                </a:lnSpc>
              </a:pPr>
              <a:r>
                <a:rPr b="0" lang="en-US" sz="1020" spc="-1" strike="noStrike">
                  <a:solidFill>
                    <a:srgbClr val="ffffff"/>
                  </a:solidFill>
                  <a:latin typeface="微软雅黑"/>
                  <a:ea typeface="微软雅黑"/>
                </a:rPr>
                <a:t>迪米特法则（类与类交互的原则）</a:t>
              </a:r>
              <a:endParaRPr b="0" lang="en-US" sz="1020" spc="-1" strike="noStrike">
                <a:latin typeface="Arial"/>
              </a:endParaRPr>
            </a:p>
          </p:txBody>
        </p:sp>
      </p:grpSp>
      <p:sp>
        <p:nvSpPr>
          <p:cNvPr id="3208" name="CustomShape 94"/>
          <p:cNvSpPr/>
          <p:nvPr/>
        </p:nvSpPr>
        <p:spPr>
          <a:xfrm>
            <a:off x="1592640" y="2106000"/>
            <a:ext cx="1883520" cy="22842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 strike="noStrike">
                <a:solidFill>
                  <a:srgbClr val="ff0000"/>
                </a:solidFill>
                <a:latin typeface="Calibri"/>
                <a:ea typeface="Arial"/>
              </a:rPr>
              <a:t>O</a:t>
            </a:r>
            <a:r>
              <a:rPr b="1" lang="en-US" sz="3600" spc="-1" strike="noStrike">
                <a:solidFill>
                  <a:srgbClr val="000000"/>
                </a:solidFill>
                <a:latin typeface="Calibri"/>
                <a:ea typeface="Arial"/>
              </a:rPr>
              <a:t>bject</a:t>
            </a:r>
            <a:endParaRPr b="0" lang="en-US" sz="3600" spc="-1" strike="noStrike">
              <a:latin typeface="Arial"/>
            </a:endParaRPr>
          </a:p>
          <a:p>
            <a:pPr>
              <a:lnSpc>
                <a:spcPct val="100000"/>
              </a:lnSpc>
            </a:pPr>
            <a:r>
              <a:rPr b="1" lang="en-US" sz="3600" spc="-1" strike="noStrike">
                <a:solidFill>
                  <a:srgbClr val="ff0000"/>
                </a:solidFill>
                <a:latin typeface="Calibri"/>
                <a:ea typeface="Arial"/>
              </a:rPr>
              <a:t>O</a:t>
            </a:r>
            <a:r>
              <a:rPr b="1" lang="en-US" sz="3600" spc="-1" strike="noStrike">
                <a:solidFill>
                  <a:srgbClr val="000000"/>
                </a:solidFill>
                <a:latin typeface="Calibri"/>
                <a:ea typeface="Arial"/>
              </a:rPr>
              <a:t>riented</a:t>
            </a:r>
            <a:endParaRPr b="0" lang="en-US" sz="3600" spc="-1" strike="noStrike">
              <a:latin typeface="Arial"/>
            </a:endParaRPr>
          </a:p>
          <a:p>
            <a:pPr>
              <a:lnSpc>
                <a:spcPct val="100000"/>
              </a:lnSpc>
            </a:pPr>
            <a:r>
              <a:rPr b="1" lang="en-US" sz="3600" spc="-1" strike="noStrike">
                <a:solidFill>
                  <a:srgbClr val="ff0000"/>
                </a:solidFill>
                <a:latin typeface="Calibri"/>
                <a:ea typeface="Arial"/>
              </a:rPr>
              <a:t>D</a:t>
            </a:r>
            <a:r>
              <a:rPr b="1" lang="en-US" sz="3600" spc="-1" strike="noStrike">
                <a:solidFill>
                  <a:srgbClr val="000000"/>
                </a:solidFill>
                <a:latin typeface="Calibri"/>
                <a:ea typeface="Arial"/>
              </a:rPr>
              <a:t>esign</a:t>
            </a:r>
            <a:endParaRPr b="0" lang="en-US" sz="3600" spc="-1" strike="noStrike">
              <a:latin typeface="Arial"/>
            </a:endParaRPr>
          </a:p>
        </p:txBody>
      </p:sp>
    </p:spTree>
  </p:cSld>
  <p:timing>
    <p:tnLst>
      <p:par>
        <p:cTn id="1539" dur="indefinite" restart="never" nodeType="tmRoot">
          <p:childTnLst>
            <p:seq>
              <p:cTn id="1540" dur="indefinite" nodeType="mainSeq">
                <p:childTnLst>
                  <p:par>
                    <p:cTn id="1541" nodeType="clickEffect" fill="hold">
                      <p:stCondLst>
                        <p:cond delay="indefinite"/>
                      </p:stCondLst>
                      <p:childTnLst>
                        <p:par>
                          <p:cTn id="1542" nodeType="afterEffect" fill="hold">
                            <p:stCondLst>
                              <p:cond delay="0"/>
                            </p:stCondLst>
                            <p:childTnLst>
                              <p:par>
                                <p:cTn id="1543" nodeType="clickEffect" fill="hold" presetClass="entr" presetID="53">
                                  <p:childTnLst>
                                    <p:set>
                                      <p:cBhvr>
                                        <p:cTn id="1544" dur="1" fill="hold">
                                          <p:stCondLst>
                                            <p:cond delay="0"/>
                                          </p:stCondLst>
                                        </p:cTn>
                                        <p:tgtEl>
                                          <p:spTgt spid="3114"/>
                                        </p:tgtEl>
                                        <p:attrNameLst>
                                          <p:attrName>style.visibility</p:attrName>
                                        </p:attrNameLst>
                                      </p:cBhvr>
                                      <p:to>
                                        <p:strVal val="visible"/>
                                      </p:to>
                                    </p:set>
                                    <p:anim calcmode="lin" valueType="num">
                                      <p:cBhvr additive="repl">
                                        <p:cTn id="1545" dur="500" fill="hold"/>
                                        <p:tgtEl>
                                          <p:spTgt spid="3114"/>
                                        </p:tgtEl>
                                        <p:attrNameLst>
                                          <p:attrName>ppt_w</p:attrName>
                                        </p:attrNameLst>
                                      </p:cBhvr>
                                      <p:tavLst>
                                        <p:tav tm="0">
                                          <p:val>
                                            <p:fltVal val="0"/>
                                          </p:val>
                                        </p:tav>
                                        <p:tav tm="100000">
                                          <p:val>
                                            <p:strVal val="#ppt_w"/>
                                          </p:val>
                                        </p:tav>
                                      </p:tavLst>
                                    </p:anim>
                                    <p:anim calcmode="lin" valueType="num">
                                      <p:cBhvr additive="repl">
                                        <p:cTn id="1546" dur="500" fill="hold"/>
                                        <p:tgtEl>
                                          <p:spTgt spid="3114"/>
                                        </p:tgtEl>
                                        <p:attrNameLst>
                                          <p:attrName>ppt_h</p:attrName>
                                        </p:attrNameLst>
                                      </p:cBhvr>
                                      <p:tavLst>
                                        <p:tav tm="0">
                                          <p:val>
                                            <p:fltVal val="0"/>
                                          </p:val>
                                        </p:tav>
                                        <p:tav tm="100000">
                                          <p:val>
                                            <p:strVal val="#ppt_h"/>
                                          </p:val>
                                        </p:tav>
                                      </p:tavLst>
                                    </p:anim>
                                    <p:animEffect filter="fade" transition="in">
                                      <p:cBhvr additive="repl">
                                        <p:cTn id="1547" dur="500"/>
                                        <p:tgtEl>
                                          <p:spTgt spid="3114"/>
                                        </p:tgtEl>
                                      </p:cBhvr>
                                    </p:animEffect>
                                  </p:childTnLst>
                                </p:cTn>
                              </p:par>
                            </p:childTnLst>
                          </p:cTn>
                        </p:par>
                      </p:childTnLst>
                    </p:cTn>
                  </p:par>
                  <p:par>
                    <p:cTn id="1548" nodeType="clickEffect" fill="hold">
                      <p:stCondLst>
                        <p:cond delay="indefinite"/>
                      </p:stCondLst>
                      <p:childTnLst>
                        <p:par>
                          <p:cTn id="1549" nodeType="withEffect" fill="hold">
                            <p:stCondLst>
                              <p:cond delay="indefinite"/>
                            </p:stCondLst>
                          </p:cTn>
                        </p:par>
                      </p:childTnLst>
                    </p:cTn>
                  </p:par>
                  <p:par>
                    <p:cTn id="1550" fill="hold">
                      <p:stCondLst>
                        <p:cond delay="indefinite"/>
                      </p:stCondLst>
                      <p:childTnLst>
                        <p:par>
                          <p:cTn id="1551" nodeType="afterEffect" fill="hold">
                            <p:stCondLst>
                              <p:cond delay="0"/>
                            </p:stCondLst>
                            <p:childTnLst>
                              <p:par>
                                <p:cTn id="1552" nodeType="clickEffect" fill="hold" presetClass="entr" presetID="22" presetSubtype="8">
                                  <p:stCondLst>
                                    <p:cond delay="0"/>
                                  </p:stCondLst>
                                  <p:childTnLst>
                                    <p:set>
                                      <p:cBhvr>
                                        <p:cTn id="1553" dur="1" fill="hold">
                                          <p:stCondLst>
                                            <p:cond delay="0"/>
                                          </p:stCondLst>
                                        </p:cTn>
                                        <p:tgtEl>
                                          <p:spTgt spid="3182"/>
                                        </p:tgtEl>
                                        <p:attrNameLst>
                                          <p:attrName>style.visibility</p:attrName>
                                        </p:attrNameLst>
                                      </p:cBhvr>
                                      <p:to>
                                        <p:strVal val="visible"/>
                                      </p:to>
                                    </p:set>
                                    <p:animEffect filter="wipe(left)" transition="in">
                                      <p:cBhvr additive="repl">
                                        <p:cTn id="1554" dur="500"/>
                                        <p:tgtEl>
                                          <p:spTgt spid="3182"/>
                                        </p:tgtEl>
                                      </p:cBhvr>
                                    </p:animEffect>
                                  </p:childTnLst>
                                </p:cTn>
                              </p:par>
                            </p:childTnLst>
                          </p:cTn>
                        </p:par>
                      </p:childTnLst>
                    </p:cTn>
                  </p:par>
                  <p:par>
                    <p:cTn id="1555" fill="hold">
                      <p:stCondLst>
                        <p:cond delay="indefinite"/>
                      </p:stCondLst>
                      <p:childTnLst>
                        <p:par>
                          <p:cTn id="1556" fill="hold">
                            <p:stCondLst>
                              <p:cond delay="0"/>
                            </p:stCondLst>
                            <p:childTnLst>
                              <p:par>
                                <p:cTn id="1557" nodeType="clickEffect" fill="hold" presetClass="entr" presetID="10">
                                  <p:stCondLst>
                                    <p:cond delay="0"/>
                                  </p:stCondLst>
                                  <p:childTnLst>
                                    <p:set>
                                      <p:cBhvr>
                                        <p:cTn id="1558" dur="1" fill="hold">
                                          <p:stCondLst>
                                            <p:cond delay="0"/>
                                          </p:stCondLst>
                                        </p:cTn>
                                        <p:tgtEl>
                                          <p:spTgt spid="3183"/>
                                        </p:tgtEl>
                                        <p:attrNameLst>
                                          <p:attrName>style.visibility</p:attrName>
                                        </p:attrNameLst>
                                      </p:cBhvr>
                                      <p:to>
                                        <p:strVal val="visible"/>
                                      </p:to>
                                    </p:set>
                                    <p:animEffect filter="fade" transition="in">
                                      <p:cBhvr additive="repl">
                                        <p:cTn id="1559" dur="1500"/>
                                        <p:tgtEl>
                                          <p:spTgt spid="3183"/>
                                        </p:tgtEl>
                                      </p:cBhvr>
                                    </p:animEffect>
                                  </p:childTnLst>
                                </p:cTn>
                              </p:par>
                              <p:par>
                                <p:cTn id="1560" nodeType="withEffect" fill="hold" presetClass="entr" presetID="10">
                                  <p:stCondLst>
                                    <p:cond delay="0"/>
                                  </p:stCondLst>
                                  <p:childTnLst>
                                    <p:set>
                                      <p:cBhvr>
                                        <p:cTn id="1561" dur="1" fill="hold">
                                          <p:stCondLst>
                                            <p:cond delay="0"/>
                                          </p:stCondLst>
                                        </p:cTn>
                                        <p:tgtEl>
                                          <p:spTgt spid="3208"/>
                                        </p:tgtEl>
                                        <p:attrNameLst>
                                          <p:attrName>style.visibility</p:attrName>
                                        </p:attrNameLst>
                                      </p:cBhvr>
                                      <p:to>
                                        <p:strVal val="visible"/>
                                      </p:to>
                                    </p:set>
                                    <p:animEffect filter="fade" transition="in">
                                      <p:cBhvr additive="repl">
                                        <p:cTn id="1562" dur="1500"/>
                                        <p:tgtEl>
                                          <p:spTgt spid="3208"/>
                                        </p:tgtEl>
                                      </p:cBhvr>
                                    </p:animEffect>
                                  </p:childTnLst>
                                </p:cTn>
                              </p:par>
                            </p:childTnLst>
                          </p:cTn>
                        </p:par>
                      </p:childTnLst>
                    </p:cTn>
                  </p:par>
                  <p:par>
                    <p:cTn id="1563" fill="hold">
                      <p:stCondLst>
                        <p:cond delay="indefinite"/>
                      </p:stCondLst>
                      <p:childTnLst>
                        <p:par>
                          <p:cTn id="1564" nodeType="withEffect" fill="hold">
                            <p:stCondLst>
                              <p:cond delay="0"/>
                            </p:stCondLst>
                            <p:childTnLst>
                              <p:par>
                                <p:cTn id="1565" nodeType="clickEffect" fill="hold" presetClass="entr" presetID="12" presetSubtype="8">
                                  <p:stCondLst>
                                    <p:cond delay="0"/>
                                  </p:stCondLst>
                                  <p:childTnLst>
                                    <p:set>
                                      <p:cBhvr>
                                        <p:cTn id="1566" dur="1" fill="hold">
                                          <p:stCondLst>
                                            <p:cond delay="0"/>
                                          </p:stCondLst>
                                        </p:cTn>
                                        <p:tgtEl>
                                          <p:spTgt spid="3184"/>
                                        </p:tgtEl>
                                        <p:attrNameLst>
                                          <p:attrName>style.visibility</p:attrName>
                                        </p:attrNameLst>
                                      </p:cBhvr>
                                      <p:to>
                                        <p:strVal val="visible"/>
                                      </p:to>
                                    </p:set>
                                    <p:anim calcmode="lin" valueType="num">
                                      <p:cBhvr additive="repl">
                                        <p:cTn id="1567" dur="750"/>
                                        <p:tgtEl>
                                          <p:spTgt spid="3184"/>
                                        </p:tgtEl>
                                        <p:attrNameLst>
                                          <p:attrName>ppt_x</p:attrName>
                                        </p:attrNameLst>
                                      </p:cBhvr>
                                      <p:tavLst>
                                        <p:tav tm="0">
                                          <p:val>
                                            <p:strVal val="#ppt_x-#ppt_w*1.125000"/>
                                          </p:val>
                                        </p:tav>
                                        <p:tav tm="100000">
                                          <p:val>
                                            <p:strVal val="#ppt_x"/>
                                          </p:val>
                                        </p:tav>
                                      </p:tavLst>
                                    </p:anim>
                                    <p:animEffect filter="wipe(right)" transition="in">
                                      <p:cBhvr additive="repl">
                                        <p:cTn id="1568" dur="750"/>
                                        <p:tgtEl>
                                          <p:spTgt spid="3184"/>
                                        </p:tgtEl>
                                      </p:cBhvr>
                                    </p:animEffect>
                                  </p:childTnLst>
                                </p:cTn>
                              </p:par>
                            </p:childTnLst>
                          </p:cTn>
                        </p:par>
                        <p:par>
                          <p:cTn id="1569" nodeType="withEffect" fill="hold">
                            <p:stCondLst>
                              <p:cond delay="750"/>
                            </p:stCondLst>
                            <p:childTnLst>
                              <p:par>
                                <p:cTn id="1570" nodeType="afterEffect" fill="hold" presetClass="entr" presetID="12" presetSubtype="8">
                                  <p:childTnLst>
                                    <p:set>
                                      <p:cBhvr>
                                        <p:cTn id="1571" dur="1" fill="hold">
                                          <p:stCondLst>
                                            <p:cond delay="0"/>
                                          </p:stCondLst>
                                        </p:cTn>
                                        <p:tgtEl>
                                          <p:spTgt spid="3188"/>
                                        </p:tgtEl>
                                        <p:attrNameLst>
                                          <p:attrName>style.visibility</p:attrName>
                                        </p:attrNameLst>
                                      </p:cBhvr>
                                      <p:to>
                                        <p:strVal val="visible"/>
                                      </p:to>
                                    </p:set>
                                    <p:anim calcmode="lin" valueType="num">
                                      <p:cBhvr additive="repl">
                                        <p:cTn id="1572" dur="750"/>
                                        <p:tgtEl>
                                          <p:spTgt spid="3188"/>
                                        </p:tgtEl>
                                        <p:attrNameLst>
                                          <p:attrName>ppt_x</p:attrName>
                                        </p:attrNameLst>
                                      </p:cBhvr>
                                      <p:tavLst>
                                        <p:tav tm="0">
                                          <p:val>
                                            <p:strVal val="#ppt_x-#ppt_w*1.125000"/>
                                          </p:val>
                                        </p:tav>
                                        <p:tav tm="100000">
                                          <p:val>
                                            <p:strVal val="#ppt_x"/>
                                          </p:val>
                                        </p:tav>
                                      </p:tavLst>
                                    </p:anim>
                                    <p:animEffect filter="wipe(right)" transition="in">
                                      <p:cBhvr additive="repl">
                                        <p:cTn id="1573" dur="750"/>
                                        <p:tgtEl>
                                          <p:spTgt spid="3188"/>
                                        </p:tgtEl>
                                      </p:cBhvr>
                                    </p:animEffect>
                                  </p:childTnLst>
                                </p:cTn>
                              </p:par>
                            </p:childTnLst>
                          </p:cTn>
                        </p:par>
                        <p:par>
                          <p:cTn id="1574" nodeType="withEffect" fill="hold">
                            <p:stCondLst>
                              <p:cond delay="1500"/>
                            </p:stCondLst>
                            <p:childTnLst>
                              <p:par>
                                <p:cTn id="1575" nodeType="afterEffect" fill="hold" presetClass="entr" presetID="12" presetSubtype="8">
                                  <p:childTnLst>
                                    <p:set>
                                      <p:cBhvr>
                                        <p:cTn id="1576" dur="1" fill="hold">
                                          <p:stCondLst>
                                            <p:cond delay="0"/>
                                          </p:stCondLst>
                                        </p:cTn>
                                        <p:tgtEl>
                                          <p:spTgt spid="3192"/>
                                        </p:tgtEl>
                                        <p:attrNameLst>
                                          <p:attrName>style.visibility</p:attrName>
                                        </p:attrNameLst>
                                      </p:cBhvr>
                                      <p:to>
                                        <p:strVal val="visible"/>
                                      </p:to>
                                    </p:set>
                                    <p:anim calcmode="lin" valueType="num">
                                      <p:cBhvr additive="repl">
                                        <p:cTn id="1577" dur="750"/>
                                        <p:tgtEl>
                                          <p:spTgt spid="3192"/>
                                        </p:tgtEl>
                                        <p:attrNameLst>
                                          <p:attrName>ppt_x</p:attrName>
                                        </p:attrNameLst>
                                      </p:cBhvr>
                                      <p:tavLst>
                                        <p:tav tm="0">
                                          <p:val>
                                            <p:strVal val="#ppt_x-#ppt_w*1.125000"/>
                                          </p:val>
                                        </p:tav>
                                        <p:tav tm="100000">
                                          <p:val>
                                            <p:strVal val="#ppt_x"/>
                                          </p:val>
                                        </p:tav>
                                      </p:tavLst>
                                    </p:anim>
                                    <p:animEffect filter="wipe(right)" transition="in">
                                      <p:cBhvr additive="repl">
                                        <p:cTn id="1578" dur="750"/>
                                        <p:tgtEl>
                                          <p:spTgt spid="3192"/>
                                        </p:tgtEl>
                                      </p:cBhvr>
                                    </p:animEffect>
                                  </p:childTnLst>
                                </p:cTn>
                              </p:par>
                            </p:childTnLst>
                          </p:cTn>
                        </p:par>
                        <p:par>
                          <p:cTn id="1579" nodeType="withEffect" fill="hold">
                            <p:stCondLst>
                              <p:cond delay="2250"/>
                            </p:stCondLst>
                            <p:childTnLst>
                              <p:par>
                                <p:cTn id="1580" nodeType="afterEffect" fill="hold" presetClass="entr" presetID="12" presetSubtype="8">
                                  <p:childTnLst>
                                    <p:set>
                                      <p:cBhvr>
                                        <p:cTn id="1581" dur="1" fill="hold">
                                          <p:stCondLst>
                                            <p:cond delay="0"/>
                                          </p:stCondLst>
                                        </p:cTn>
                                        <p:tgtEl>
                                          <p:spTgt spid="3196"/>
                                        </p:tgtEl>
                                        <p:attrNameLst>
                                          <p:attrName>style.visibility</p:attrName>
                                        </p:attrNameLst>
                                      </p:cBhvr>
                                      <p:to>
                                        <p:strVal val="visible"/>
                                      </p:to>
                                    </p:set>
                                    <p:anim calcmode="lin" valueType="num">
                                      <p:cBhvr additive="repl">
                                        <p:cTn id="1582" dur="750"/>
                                        <p:tgtEl>
                                          <p:spTgt spid="3196"/>
                                        </p:tgtEl>
                                        <p:attrNameLst>
                                          <p:attrName>ppt_x</p:attrName>
                                        </p:attrNameLst>
                                      </p:cBhvr>
                                      <p:tavLst>
                                        <p:tav tm="0">
                                          <p:val>
                                            <p:strVal val="#ppt_x-#ppt_w*1.125000"/>
                                          </p:val>
                                        </p:tav>
                                        <p:tav tm="100000">
                                          <p:val>
                                            <p:strVal val="#ppt_x"/>
                                          </p:val>
                                        </p:tav>
                                      </p:tavLst>
                                    </p:anim>
                                    <p:animEffect filter="wipe(right)" transition="in">
                                      <p:cBhvr additive="repl">
                                        <p:cTn id="1583" dur="750"/>
                                        <p:tgtEl>
                                          <p:spTgt spid="3196"/>
                                        </p:tgtEl>
                                      </p:cBhvr>
                                    </p:animEffect>
                                  </p:childTnLst>
                                </p:cTn>
                              </p:par>
                            </p:childTnLst>
                          </p:cTn>
                        </p:par>
                        <p:par>
                          <p:cTn id="1584" nodeType="withEffect" fill="hold">
                            <p:stCondLst>
                              <p:cond delay="3000"/>
                            </p:stCondLst>
                            <p:childTnLst>
                              <p:par>
                                <p:cTn id="1585" nodeType="afterEffect" fill="hold" presetClass="entr" presetID="12" presetSubtype="8">
                                  <p:childTnLst>
                                    <p:set>
                                      <p:cBhvr>
                                        <p:cTn id="1586" dur="1" fill="hold">
                                          <p:stCondLst>
                                            <p:cond delay="0"/>
                                          </p:stCondLst>
                                        </p:cTn>
                                        <p:tgtEl>
                                          <p:spTgt spid="3200"/>
                                        </p:tgtEl>
                                        <p:attrNameLst>
                                          <p:attrName>style.visibility</p:attrName>
                                        </p:attrNameLst>
                                      </p:cBhvr>
                                      <p:to>
                                        <p:strVal val="visible"/>
                                      </p:to>
                                    </p:set>
                                    <p:anim calcmode="lin" valueType="num">
                                      <p:cBhvr additive="repl">
                                        <p:cTn id="1587" dur="750"/>
                                        <p:tgtEl>
                                          <p:spTgt spid="3200"/>
                                        </p:tgtEl>
                                        <p:attrNameLst>
                                          <p:attrName>ppt_x</p:attrName>
                                        </p:attrNameLst>
                                      </p:cBhvr>
                                      <p:tavLst>
                                        <p:tav tm="0">
                                          <p:val>
                                            <p:strVal val="#ppt_x-#ppt_w*1.125000"/>
                                          </p:val>
                                        </p:tav>
                                        <p:tav tm="100000">
                                          <p:val>
                                            <p:strVal val="#ppt_x"/>
                                          </p:val>
                                        </p:tav>
                                      </p:tavLst>
                                    </p:anim>
                                    <p:animEffect filter="wipe(right)" transition="in">
                                      <p:cBhvr additive="repl">
                                        <p:cTn id="1588" dur="750"/>
                                        <p:tgtEl>
                                          <p:spTgt spid="3200"/>
                                        </p:tgtEl>
                                      </p:cBhvr>
                                    </p:animEffect>
                                  </p:childTnLst>
                                </p:cTn>
                              </p:par>
                            </p:childTnLst>
                          </p:cTn>
                        </p:par>
                        <p:par>
                          <p:cTn id="1589" fill="hold">
                            <p:stCondLst>
                              <p:cond delay="3750"/>
                            </p:stCondLst>
                            <p:childTnLst>
                              <p:par>
                                <p:cTn id="1590" nodeType="afterEffect" fill="hold" presetClass="entr" presetID="12" presetSubtype="8">
                                  <p:childTnLst>
                                    <p:set>
                                      <p:cBhvr>
                                        <p:cTn id="1591" dur="1" fill="hold">
                                          <p:stCondLst>
                                            <p:cond delay="0"/>
                                          </p:stCondLst>
                                        </p:cTn>
                                        <p:tgtEl>
                                          <p:spTgt spid="3204"/>
                                        </p:tgtEl>
                                        <p:attrNameLst>
                                          <p:attrName>style.visibility</p:attrName>
                                        </p:attrNameLst>
                                      </p:cBhvr>
                                      <p:to>
                                        <p:strVal val="visible"/>
                                      </p:to>
                                    </p:set>
                                    <p:anim calcmode="lin" valueType="num">
                                      <p:cBhvr additive="repl">
                                        <p:cTn id="1592" dur="750"/>
                                        <p:tgtEl>
                                          <p:spTgt spid="3204"/>
                                        </p:tgtEl>
                                        <p:attrNameLst>
                                          <p:attrName>ppt_x</p:attrName>
                                        </p:attrNameLst>
                                      </p:cBhvr>
                                      <p:tavLst>
                                        <p:tav tm="0">
                                          <p:val>
                                            <p:strVal val="#ppt_x-#ppt_w*1.125000"/>
                                          </p:val>
                                        </p:tav>
                                        <p:tav tm="100000">
                                          <p:val>
                                            <p:strVal val="#ppt_x"/>
                                          </p:val>
                                        </p:tav>
                                      </p:tavLst>
                                    </p:anim>
                                    <p:animEffect filter="wipe(right)" transition="in">
                                      <p:cBhvr additive="repl">
                                        <p:cTn id="1593" dur="750"/>
                                        <p:tgtEl>
                                          <p:spTgt spid="32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9" name="图片 342" descr=""/>
          <p:cNvPicPr/>
          <p:nvPr/>
        </p:nvPicPr>
        <p:blipFill>
          <a:blip r:embed="rId1"/>
          <a:stretch/>
        </p:blipFill>
        <p:spPr>
          <a:xfrm>
            <a:off x="-360" y="0"/>
            <a:ext cx="9214920" cy="5182560"/>
          </a:xfrm>
          <a:prstGeom prst="rect">
            <a:avLst/>
          </a:prstGeom>
          <a:ln>
            <a:noFill/>
          </a:ln>
        </p:spPr>
      </p:pic>
      <p:pic>
        <p:nvPicPr>
          <p:cNvPr id="3210" name="图片 343" descr=""/>
          <p:cNvPicPr/>
          <p:nvPr/>
        </p:nvPicPr>
        <p:blipFill>
          <a:blip r:embed="rId2"/>
          <a:stretch/>
        </p:blipFill>
        <p:spPr>
          <a:xfrm>
            <a:off x="3966120" y="1122120"/>
            <a:ext cx="5219280" cy="2046600"/>
          </a:xfrm>
          <a:prstGeom prst="rect">
            <a:avLst/>
          </a:prstGeom>
          <a:ln>
            <a:noFill/>
          </a:ln>
        </p:spPr>
      </p:pic>
      <p:pic>
        <p:nvPicPr>
          <p:cNvPr id="3211" name="图片 344" descr=""/>
          <p:cNvPicPr/>
          <p:nvPr/>
        </p:nvPicPr>
        <p:blipFill>
          <a:blip r:embed="rId3"/>
          <a:stretch/>
        </p:blipFill>
        <p:spPr>
          <a:xfrm rot="10800000">
            <a:off x="5656680" y="5289480"/>
            <a:ext cx="5219280" cy="2046600"/>
          </a:xfrm>
          <a:prstGeom prst="rect">
            <a:avLst/>
          </a:prstGeom>
          <a:ln>
            <a:noFill/>
          </a:ln>
        </p:spPr>
      </p:pic>
      <p:pic>
        <p:nvPicPr>
          <p:cNvPr id="3212" name="图片 345" descr=""/>
          <p:cNvPicPr/>
          <p:nvPr/>
        </p:nvPicPr>
        <p:blipFill>
          <a:blip r:embed="rId4"/>
          <a:stretch/>
        </p:blipFill>
        <p:spPr>
          <a:xfrm rot="5400000">
            <a:off x="-303480" y="-516960"/>
            <a:ext cx="5219280" cy="2046600"/>
          </a:xfrm>
          <a:prstGeom prst="rect">
            <a:avLst/>
          </a:prstGeom>
          <a:ln>
            <a:noFill/>
          </a:ln>
        </p:spPr>
      </p:pic>
      <p:pic>
        <p:nvPicPr>
          <p:cNvPr id="3213" name="图片 346" descr=""/>
          <p:cNvPicPr/>
          <p:nvPr/>
        </p:nvPicPr>
        <p:blipFill>
          <a:blip r:embed="rId5"/>
          <a:stretch/>
        </p:blipFill>
        <p:spPr>
          <a:xfrm rot="11700000">
            <a:off x="4250520" y="3219480"/>
            <a:ext cx="5219280" cy="2046600"/>
          </a:xfrm>
          <a:prstGeom prst="rect">
            <a:avLst/>
          </a:prstGeom>
          <a:ln>
            <a:noFill/>
          </a:ln>
        </p:spPr>
      </p:pic>
      <p:pic>
        <p:nvPicPr>
          <p:cNvPr id="3214" name="图片 347" descr=""/>
          <p:cNvPicPr/>
          <p:nvPr/>
        </p:nvPicPr>
        <p:blipFill>
          <a:blip r:embed="rId6"/>
          <a:stretch/>
        </p:blipFill>
        <p:spPr>
          <a:xfrm>
            <a:off x="1869480" y="864360"/>
            <a:ext cx="3683880" cy="3680280"/>
          </a:xfrm>
          <a:prstGeom prst="rect">
            <a:avLst/>
          </a:prstGeom>
          <a:ln>
            <a:noFill/>
          </a:ln>
        </p:spPr>
      </p:pic>
      <p:sp>
        <p:nvSpPr>
          <p:cNvPr id="3215" name="CustomShape 1"/>
          <p:cNvSpPr/>
          <p:nvPr/>
        </p:nvSpPr>
        <p:spPr>
          <a:xfrm>
            <a:off x="1738800" y="731160"/>
            <a:ext cx="3940560" cy="3940560"/>
          </a:xfrm>
          <a:prstGeom prst="star16">
            <a:avLst>
              <a:gd name="adj" fmla="val 49459"/>
            </a:avLst>
          </a:prstGeom>
          <a:noFill/>
          <a:ln w="3240">
            <a:solidFill>
              <a:schemeClr val="bg1">
                <a:lumMod val="65000"/>
              </a:schemeClr>
            </a:solidFill>
          </a:ln>
        </p:spPr>
        <p:style>
          <a:lnRef idx="2">
            <a:schemeClr val="accent1">
              <a:shade val="50000"/>
            </a:schemeClr>
          </a:lnRef>
          <a:fillRef idx="1">
            <a:schemeClr val="accent1"/>
          </a:fillRef>
          <a:effectRef idx="0">
            <a:schemeClr val="accent1"/>
          </a:effectRef>
          <a:fontRef idx="minor"/>
        </p:style>
      </p:sp>
      <p:grpSp>
        <p:nvGrpSpPr>
          <p:cNvPr id="3216" name="Group 2"/>
          <p:cNvGrpSpPr/>
          <p:nvPr/>
        </p:nvGrpSpPr>
        <p:grpSpPr>
          <a:xfrm>
            <a:off x="1710360" y="698760"/>
            <a:ext cx="3999960" cy="3996000"/>
            <a:chOff x="1710360" y="698760"/>
            <a:chExt cx="3999960" cy="3996000"/>
          </a:xfrm>
        </p:grpSpPr>
        <p:sp>
          <p:nvSpPr>
            <p:cNvPr id="3217" name="CustomShape 3"/>
            <p:cNvSpPr/>
            <p:nvPr/>
          </p:nvSpPr>
          <p:spPr>
            <a:xfrm>
              <a:off x="2927160" y="848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8" name="CustomShape 4"/>
            <p:cNvSpPr/>
            <p:nvPr/>
          </p:nvSpPr>
          <p:spPr>
            <a:xfrm>
              <a:off x="3687480" y="6987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19" name="CustomShape 5"/>
            <p:cNvSpPr/>
            <p:nvPr/>
          </p:nvSpPr>
          <p:spPr>
            <a:xfrm>
              <a:off x="4453560" y="8485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0" name="CustomShape 6"/>
            <p:cNvSpPr/>
            <p:nvPr/>
          </p:nvSpPr>
          <p:spPr>
            <a:xfrm>
              <a:off x="5072400" y="12762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1" name="CustomShape 7"/>
            <p:cNvSpPr/>
            <p:nvPr/>
          </p:nvSpPr>
          <p:spPr>
            <a:xfrm>
              <a:off x="2293200" y="1272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2" name="CustomShape 8"/>
            <p:cNvSpPr/>
            <p:nvPr/>
          </p:nvSpPr>
          <p:spPr>
            <a:xfrm>
              <a:off x="1860840" y="19173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3" name="CustomShape 9"/>
            <p:cNvSpPr/>
            <p:nvPr/>
          </p:nvSpPr>
          <p:spPr>
            <a:xfrm>
              <a:off x="5508360" y="19173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4" name="CustomShape 10"/>
            <p:cNvSpPr/>
            <p:nvPr/>
          </p:nvSpPr>
          <p:spPr>
            <a:xfrm>
              <a:off x="5656680" y="266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5" name="CustomShape 11"/>
            <p:cNvSpPr/>
            <p:nvPr/>
          </p:nvSpPr>
          <p:spPr>
            <a:xfrm>
              <a:off x="1710360" y="266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6" name="CustomShape 12"/>
            <p:cNvSpPr/>
            <p:nvPr/>
          </p:nvSpPr>
          <p:spPr>
            <a:xfrm>
              <a:off x="1874160" y="3462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7" name="CustomShape 13"/>
            <p:cNvSpPr/>
            <p:nvPr/>
          </p:nvSpPr>
          <p:spPr>
            <a:xfrm>
              <a:off x="5491080" y="34423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8" name="CustomShape 14"/>
            <p:cNvSpPr/>
            <p:nvPr/>
          </p:nvSpPr>
          <p:spPr>
            <a:xfrm>
              <a:off x="5079240" y="40701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29" name="CustomShape 15"/>
            <p:cNvSpPr/>
            <p:nvPr/>
          </p:nvSpPr>
          <p:spPr>
            <a:xfrm>
              <a:off x="2293200" y="40669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0" name="CustomShape 16"/>
            <p:cNvSpPr/>
            <p:nvPr/>
          </p:nvSpPr>
          <p:spPr>
            <a:xfrm>
              <a:off x="2927160" y="4485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1" name="CustomShape 17"/>
            <p:cNvSpPr/>
            <p:nvPr/>
          </p:nvSpPr>
          <p:spPr>
            <a:xfrm>
              <a:off x="4453560" y="44856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2" name="CustomShape 18"/>
            <p:cNvSpPr/>
            <p:nvPr/>
          </p:nvSpPr>
          <p:spPr>
            <a:xfrm>
              <a:off x="3687480" y="4641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3" name="CustomShape 19"/>
            <p:cNvSpPr/>
            <p:nvPr/>
          </p:nvSpPr>
          <p:spPr>
            <a:xfrm>
              <a:off x="3366360" y="1992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4" name="CustomShape 20"/>
            <p:cNvSpPr/>
            <p:nvPr/>
          </p:nvSpPr>
          <p:spPr>
            <a:xfrm>
              <a:off x="2347200" y="17679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5" name="CustomShape 21"/>
            <p:cNvSpPr/>
            <p:nvPr/>
          </p:nvSpPr>
          <p:spPr>
            <a:xfrm>
              <a:off x="4580640" y="19292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6" name="CustomShape 22"/>
            <p:cNvSpPr/>
            <p:nvPr/>
          </p:nvSpPr>
          <p:spPr>
            <a:xfrm>
              <a:off x="4073400" y="1158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7" name="CustomShape 23"/>
            <p:cNvSpPr/>
            <p:nvPr/>
          </p:nvSpPr>
          <p:spPr>
            <a:xfrm>
              <a:off x="2503800" y="36457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8" name="CustomShape 24"/>
            <p:cNvSpPr/>
            <p:nvPr/>
          </p:nvSpPr>
          <p:spPr>
            <a:xfrm>
              <a:off x="3060360" y="26200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39" name="CustomShape 25"/>
            <p:cNvSpPr/>
            <p:nvPr/>
          </p:nvSpPr>
          <p:spPr>
            <a:xfrm>
              <a:off x="4019400" y="42642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40" name="CustomShape 26"/>
            <p:cNvSpPr/>
            <p:nvPr/>
          </p:nvSpPr>
          <p:spPr>
            <a:xfrm>
              <a:off x="5142960" y="25984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241" name="Line 27"/>
          <p:cNvSpPr/>
          <p:nvPr/>
        </p:nvSpPr>
        <p:spPr>
          <a:xfrm>
            <a:off x="3714480" y="752400"/>
            <a:ext cx="385560" cy="406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2" name="Line 28"/>
          <p:cNvSpPr/>
          <p:nvPr/>
        </p:nvSpPr>
        <p:spPr>
          <a:xfrm>
            <a:off x="2973240" y="894600"/>
            <a:ext cx="1099800" cy="290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3" name="Line 29"/>
          <p:cNvSpPr/>
          <p:nvPr/>
        </p:nvSpPr>
        <p:spPr>
          <a:xfrm flipV="1">
            <a:off x="2373840" y="902520"/>
            <a:ext cx="580320" cy="865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4" name="Line 30"/>
          <p:cNvSpPr/>
          <p:nvPr/>
        </p:nvSpPr>
        <p:spPr>
          <a:xfrm flipH="1">
            <a:off x="3714480" y="4309920"/>
            <a:ext cx="312480" cy="331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5" name="Line 31"/>
          <p:cNvSpPr/>
          <p:nvPr/>
        </p:nvSpPr>
        <p:spPr>
          <a:xfrm flipV="1">
            <a:off x="1914840" y="1794600"/>
            <a:ext cx="432000" cy="149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6" name="Line 32"/>
          <p:cNvSpPr/>
          <p:nvPr/>
        </p:nvSpPr>
        <p:spPr>
          <a:xfrm>
            <a:off x="2400840" y="1794600"/>
            <a:ext cx="965160" cy="225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7" name="Line 33"/>
          <p:cNvSpPr/>
          <p:nvPr/>
        </p:nvSpPr>
        <p:spPr>
          <a:xfrm flipV="1">
            <a:off x="3393000" y="1212480"/>
            <a:ext cx="707040" cy="780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8" name="Line 34"/>
          <p:cNvSpPr/>
          <p:nvPr/>
        </p:nvSpPr>
        <p:spPr>
          <a:xfrm flipV="1">
            <a:off x="1756440" y="1813680"/>
            <a:ext cx="598320" cy="855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49" name="Line 35"/>
          <p:cNvSpPr/>
          <p:nvPr/>
        </p:nvSpPr>
        <p:spPr>
          <a:xfrm>
            <a:off x="2392920" y="1813680"/>
            <a:ext cx="675000" cy="814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0" name="Line 36"/>
          <p:cNvSpPr/>
          <p:nvPr/>
        </p:nvSpPr>
        <p:spPr>
          <a:xfrm flipV="1">
            <a:off x="4119120" y="894240"/>
            <a:ext cx="342000" cy="272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1" name="Line 37"/>
          <p:cNvSpPr/>
          <p:nvPr/>
        </p:nvSpPr>
        <p:spPr>
          <a:xfrm>
            <a:off x="4127040" y="1185480"/>
            <a:ext cx="945000" cy="117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2" name="Line 38"/>
          <p:cNvSpPr/>
          <p:nvPr/>
        </p:nvSpPr>
        <p:spPr>
          <a:xfrm flipV="1">
            <a:off x="2392920" y="1204560"/>
            <a:ext cx="1688040" cy="570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3" name="Line 39"/>
          <p:cNvSpPr/>
          <p:nvPr/>
        </p:nvSpPr>
        <p:spPr>
          <a:xfrm>
            <a:off x="4119120" y="1204560"/>
            <a:ext cx="469080" cy="732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4" name="Line 40"/>
          <p:cNvSpPr/>
          <p:nvPr/>
        </p:nvSpPr>
        <p:spPr>
          <a:xfrm flipV="1">
            <a:off x="3420000" y="1955880"/>
            <a:ext cx="1160280" cy="637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5" name="Line 41"/>
          <p:cNvSpPr/>
          <p:nvPr/>
        </p:nvSpPr>
        <p:spPr>
          <a:xfrm flipH="1">
            <a:off x="4046040" y="1974960"/>
            <a:ext cx="542160" cy="2288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6" name="Line 42"/>
          <p:cNvSpPr/>
          <p:nvPr/>
        </p:nvSpPr>
        <p:spPr>
          <a:xfrm flipV="1">
            <a:off x="4607280" y="1321920"/>
            <a:ext cx="472680" cy="606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7" name="Line 43"/>
          <p:cNvSpPr/>
          <p:nvPr/>
        </p:nvSpPr>
        <p:spPr>
          <a:xfrm>
            <a:off x="4626360" y="1974960"/>
            <a:ext cx="524160" cy="631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8" name="Line 44"/>
          <p:cNvSpPr/>
          <p:nvPr/>
        </p:nvSpPr>
        <p:spPr>
          <a:xfrm flipH="1" flipV="1">
            <a:off x="5099040" y="1329840"/>
            <a:ext cx="70560" cy="126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59" name="Line 45"/>
          <p:cNvSpPr/>
          <p:nvPr/>
        </p:nvSpPr>
        <p:spPr>
          <a:xfrm flipV="1">
            <a:off x="5188680" y="1963080"/>
            <a:ext cx="327240" cy="643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0" name="Line 46"/>
          <p:cNvSpPr/>
          <p:nvPr/>
        </p:nvSpPr>
        <p:spPr>
          <a:xfrm flipH="1" flipV="1">
            <a:off x="5188680" y="2644560"/>
            <a:ext cx="310320" cy="805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1" name="Line 47"/>
          <p:cNvSpPr/>
          <p:nvPr/>
        </p:nvSpPr>
        <p:spPr>
          <a:xfrm>
            <a:off x="3393000" y="2046600"/>
            <a:ext cx="633960" cy="2225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2" name="Line 48"/>
          <p:cNvSpPr/>
          <p:nvPr/>
        </p:nvSpPr>
        <p:spPr>
          <a:xfrm>
            <a:off x="3106080" y="2666160"/>
            <a:ext cx="920880" cy="1605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3" name="Line 49"/>
          <p:cNvSpPr/>
          <p:nvPr/>
        </p:nvSpPr>
        <p:spPr>
          <a:xfrm>
            <a:off x="1756440" y="2706840"/>
            <a:ext cx="755280" cy="946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4" name="Line 50"/>
          <p:cNvSpPr/>
          <p:nvPr/>
        </p:nvSpPr>
        <p:spPr>
          <a:xfrm flipV="1">
            <a:off x="2549880" y="2647080"/>
            <a:ext cx="510120" cy="1006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5" name="Line 51"/>
          <p:cNvSpPr/>
          <p:nvPr/>
        </p:nvSpPr>
        <p:spPr>
          <a:xfrm flipH="1" flipV="1">
            <a:off x="2373840" y="1821600"/>
            <a:ext cx="156960" cy="1824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6" name="Line 52"/>
          <p:cNvSpPr/>
          <p:nvPr/>
        </p:nvSpPr>
        <p:spPr>
          <a:xfrm flipH="1" flipV="1">
            <a:off x="2319840" y="1326600"/>
            <a:ext cx="34920" cy="448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7" name="Line 53"/>
          <p:cNvSpPr/>
          <p:nvPr/>
        </p:nvSpPr>
        <p:spPr>
          <a:xfrm flipV="1">
            <a:off x="5106240" y="2652480"/>
            <a:ext cx="63360" cy="1417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8" name="Line 54"/>
          <p:cNvSpPr/>
          <p:nvPr/>
        </p:nvSpPr>
        <p:spPr>
          <a:xfrm flipH="1">
            <a:off x="4065120" y="2644560"/>
            <a:ext cx="1085400" cy="1627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69" name="Line 55"/>
          <p:cNvSpPr/>
          <p:nvPr/>
        </p:nvSpPr>
        <p:spPr>
          <a:xfrm flipV="1">
            <a:off x="4073040" y="4096800"/>
            <a:ext cx="1006200" cy="194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0" name="Line 56"/>
          <p:cNvSpPr/>
          <p:nvPr/>
        </p:nvSpPr>
        <p:spPr>
          <a:xfrm>
            <a:off x="4065120" y="4309920"/>
            <a:ext cx="396000" cy="183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1" name="Line 57"/>
          <p:cNvSpPr/>
          <p:nvPr/>
        </p:nvSpPr>
        <p:spPr>
          <a:xfrm flipV="1">
            <a:off x="3087000" y="2039040"/>
            <a:ext cx="286920" cy="581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2" name="Line 58"/>
          <p:cNvSpPr/>
          <p:nvPr/>
        </p:nvSpPr>
        <p:spPr>
          <a:xfrm>
            <a:off x="2557800" y="3672720"/>
            <a:ext cx="1461240" cy="618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3" name="Line 59"/>
          <p:cNvSpPr/>
          <p:nvPr/>
        </p:nvSpPr>
        <p:spPr>
          <a:xfrm>
            <a:off x="1928160" y="3489120"/>
            <a:ext cx="575640" cy="18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4" name="Line 60"/>
          <p:cNvSpPr/>
          <p:nvPr/>
        </p:nvSpPr>
        <p:spPr>
          <a:xfrm flipV="1">
            <a:off x="2338920" y="3691800"/>
            <a:ext cx="172800" cy="38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5" name="Line 61"/>
          <p:cNvSpPr/>
          <p:nvPr/>
        </p:nvSpPr>
        <p:spPr>
          <a:xfrm flipH="1" flipV="1">
            <a:off x="2549880" y="3691800"/>
            <a:ext cx="404280" cy="79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276" name="Line 62"/>
          <p:cNvSpPr/>
          <p:nvPr/>
        </p:nvSpPr>
        <p:spPr>
          <a:xfrm flipV="1">
            <a:off x="2973240" y="4290840"/>
            <a:ext cx="1045800" cy="20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grpSp>
        <p:nvGrpSpPr>
          <p:cNvPr id="3277" name="Group 63"/>
          <p:cNvGrpSpPr/>
          <p:nvPr/>
        </p:nvGrpSpPr>
        <p:grpSpPr>
          <a:xfrm>
            <a:off x="1712520" y="697680"/>
            <a:ext cx="3999960" cy="3996000"/>
            <a:chOff x="1712520" y="697680"/>
            <a:chExt cx="3999960" cy="3996000"/>
          </a:xfrm>
        </p:grpSpPr>
        <p:sp>
          <p:nvSpPr>
            <p:cNvPr id="3278" name="CustomShape 64"/>
            <p:cNvSpPr/>
            <p:nvPr/>
          </p:nvSpPr>
          <p:spPr>
            <a:xfrm>
              <a:off x="1740600" y="730080"/>
              <a:ext cx="3940560" cy="3940560"/>
            </a:xfrm>
            <a:prstGeom prst="star16">
              <a:avLst>
                <a:gd name="adj" fmla="val 49459"/>
              </a:avLst>
            </a:prstGeom>
            <a:noFill/>
            <a:ln w="3240">
              <a:solidFill>
                <a:schemeClr val="bg1">
                  <a:lumMod val="65000"/>
                </a:schemeClr>
              </a:solidFill>
            </a:ln>
          </p:spPr>
          <p:style>
            <a:lnRef idx="2">
              <a:schemeClr val="accent1">
                <a:shade val="50000"/>
              </a:schemeClr>
            </a:lnRef>
            <a:fillRef idx="1">
              <a:schemeClr val="accent1"/>
            </a:fillRef>
            <a:effectRef idx="0">
              <a:schemeClr val="accent1"/>
            </a:effectRef>
            <a:fontRef idx="minor"/>
          </p:style>
        </p:sp>
        <p:grpSp>
          <p:nvGrpSpPr>
            <p:cNvPr id="3279" name="Group 65"/>
            <p:cNvGrpSpPr/>
            <p:nvPr/>
          </p:nvGrpSpPr>
          <p:grpSpPr>
            <a:xfrm>
              <a:off x="1712520" y="697680"/>
              <a:ext cx="3999960" cy="3996000"/>
              <a:chOff x="1712520" y="697680"/>
              <a:chExt cx="3999960" cy="3996000"/>
            </a:xfrm>
          </p:grpSpPr>
          <p:sp>
            <p:nvSpPr>
              <p:cNvPr id="3280" name="CustomShape 66"/>
              <p:cNvSpPr/>
              <p:nvPr/>
            </p:nvSpPr>
            <p:spPr>
              <a:xfrm>
                <a:off x="2929320" y="8478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1" name="CustomShape 67"/>
              <p:cNvSpPr/>
              <p:nvPr/>
            </p:nvSpPr>
            <p:spPr>
              <a:xfrm>
                <a:off x="3689640" y="6976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2" name="CustomShape 68"/>
              <p:cNvSpPr/>
              <p:nvPr/>
            </p:nvSpPr>
            <p:spPr>
              <a:xfrm>
                <a:off x="4455360" y="8474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3" name="CustomShape 69"/>
              <p:cNvSpPr/>
              <p:nvPr/>
            </p:nvSpPr>
            <p:spPr>
              <a:xfrm>
                <a:off x="5074200" y="1275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4" name="CustomShape 70"/>
              <p:cNvSpPr/>
              <p:nvPr/>
            </p:nvSpPr>
            <p:spPr>
              <a:xfrm>
                <a:off x="2295000" y="1271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5" name="CustomShape 71"/>
              <p:cNvSpPr/>
              <p:nvPr/>
            </p:nvSpPr>
            <p:spPr>
              <a:xfrm>
                <a:off x="1863000" y="19162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6" name="CustomShape 72"/>
              <p:cNvSpPr/>
              <p:nvPr/>
            </p:nvSpPr>
            <p:spPr>
              <a:xfrm>
                <a:off x="5510160" y="19162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7" name="CustomShape 73"/>
              <p:cNvSpPr/>
              <p:nvPr/>
            </p:nvSpPr>
            <p:spPr>
              <a:xfrm>
                <a:off x="5658840" y="266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8" name="CustomShape 74"/>
              <p:cNvSpPr/>
              <p:nvPr/>
            </p:nvSpPr>
            <p:spPr>
              <a:xfrm>
                <a:off x="1712520" y="266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89" name="CustomShape 75"/>
              <p:cNvSpPr/>
              <p:nvPr/>
            </p:nvSpPr>
            <p:spPr>
              <a:xfrm>
                <a:off x="1876320" y="3461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0" name="CustomShape 76"/>
              <p:cNvSpPr/>
              <p:nvPr/>
            </p:nvSpPr>
            <p:spPr>
              <a:xfrm>
                <a:off x="5493240" y="34412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1" name="CustomShape 77"/>
              <p:cNvSpPr/>
              <p:nvPr/>
            </p:nvSpPr>
            <p:spPr>
              <a:xfrm>
                <a:off x="5081400" y="40690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2" name="CustomShape 78"/>
              <p:cNvSpPr/>
              <p:nvPr/>
            </p:nvSpPr>
            <p:spPr>
              <a:xfrm>
                <a:off x="2295000" y="40658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3" name="CustomShape 79"/>
              <p:cNvSpPr/>
              <p:nvPr/>
            </p:nvSpPr>
            <p:spPr>
              <a:xfrm>
                <a:off x="2929320" y="4484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4" name="CustomShape 80"/>
              <p:cNvSpPr/>
              <p:nvPr/>
            </p:nvSpPr>
            <p:spPr>
              <a:xfrm>
                <a:off x="4455360" y="44845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5" name="CustomShape 81"/>
              <p:cNvSpPr/>
              <p:nvPr/>
            </p:nvSpPr>
            <p:spPr>
              <a:xfrm>
                <a:off x="3689640" y="46400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6" name="CustomShape 82"/>
              <p:cNvSpPr/>
              <p:nvPr/>
            </p:nvSpPr>
            <p:spPr>
              <a:xfrm>
                <a:off x="3368160" y="1991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7" name="CustomShape 83"/>
              <p:cNvSpPr/>
              <p:nvPr/>
            </p:nvSpPr>
            <p:spPr>
              <a:xfrm>
                <a:off x="2349000" y="176688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8" name="CustomShape 84"/>
              <p:cNvSpPr/>
              <p:nvPr/>
            </p:nvSpPr>
            <p:spPr>
              <a:xfrm>
                <a:off x="4582440" y="192816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99" name="CustomShape 85"/>
              <p:cNvSpPr/>
              <p:nvPr/>
            </p:nvSpPr>
            <p:spPr>
              <a:xfrm>
                <a:off x="4075200" y="1157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00" name="CustomShape 86"/>
              <p:cNvSpPr/>
              <p:nvPr/>
            </p:nvSpPr>
            <p:spPr>
              <a:xfrm>
                <a:off x="2505960" y="364464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01" name="CustomShape 87"/>
              <p:cNvSpPr/>
              <p:nvPr/>
            </p:nvSpPr>
            <p:spPr>
              <a:xfrm>
                <a:off x="3062160" y="26190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02" name="CustomShape 88"/>
              <p:cNvSpPr/>
              <p:nvPr/>
            </p:nvSpPr>
            <p:spPr>
              <a:xfrm>
                <a:off x="4021200" y="426312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03" name="CustomShape 89"/>
              <p:cNvSpPr/>
              <p:nvPr/>
            </p:nvSpPr>
            <p:spPr>
              <a:xfrm>
                <a:off x="5144760" y="2597400"/>
                <a:ext cx="53640" cy="53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3304" name="Line 90"/>
            <p:cNvSpPr/>
            <p:nvPr/>
          </p:nvSpPr>
          <p:spPr>
            <a:xfrm>
              <a:off x="3716280" y="751320"/>
              <a:ext cx="385920" cy="406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05" name="Line 91"/>
            <p:cNvSpPr/>
            <p:nvPr/>
          </p:nvSpPr>
          <p:spPr>
            <a:xfrm>
              <a:off x="2975040" y="893520"/>
              <a:ext cx="1100160" cy="290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06" name="Line 92"/>
            <p:cNvSpPr/>
            <p:nvPr/>
          </p:nvSpPr>
          <p:spPr>
            <a:xfrm flipV="1">
              <a:off x="2376000" y="901440"/>
              <a:ext cx="579960" cy="865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07" name="Line 93"/>
            <p:cNvSpPr/>
            <p:nvPr/>
          </p:nvSpPr>
          <p:spPr>
            <a:xfrm flipH="1">
              <a:off x="3716280" y="4308840"/>
              <a:ext cx="312840" cy="331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08" name="Line 94"/>
            <p:cNvSpPr/>
            <p:nvPr/>
          </p:nvSpPr>
          <p:spPr>
            <a:xfrm flipV="1">
              <a:off x="1916640" y="1793520"/>
              <a:ext cx="432360" cy="149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09" name="Line 95"/>
            <p:cNvSpPr/>
            <p:nvPr/>
          </p:nvSpPr>
          <p:spPr>
            <a:xfrm>
              <a:off x="2403000" y="1793520"/>
              <a:ext cx="965160" cy="225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0" name="Line 96"/>
            <p:cNvSpPr/>
            <p:nvPr/>
          </p:nvSpPr>
          <p:spPr>
            <a:xfrm flipV="1">
              <a:off x="3395160" y="1211400"/>
              <a:ext cx="707040" cy="7804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1" name="Line 97"/>
            <p:cNvSpPr/>
            <p:nvPr/>
          </p:nvSpPr>
          <p:spPr>
            <a:xfrm flipV="1">
              <a:off x="1758240" y="1812960"/>
              <a:ext cx="598680" cy="854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2" name="Line 98"/>
            <p:cNvSpPr/>
            <p:nvPr/>
          </p:nvSpPr>
          <p:spPr>
            <a:xfrm>
              <a:off x="2395080" y="1812960"/>
              <a:ext cx="675000" cy="813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3" name="Line 99"/>
            <p:cNvSpPr/>
            <p:nvPr/>
          </p:nvSpPr>
          <p:spPr>
            <a:xfrm flipV="1">
              <a:off x="4121280" y="893160"/>
              <a:ext cx="342000" cy="272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4" name="Line 100"/>
            <p:cNvSpPr/>
            <p:nvPr/>
          </p:nvSpPr>
          <p:spPr>
            <a:xfrm>
              <a:off x="4129200" y="1184400"/>
              <a:ext cx="945000" cy="1173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5" name="Line 101"/>
            <p:cNvSpPr/>
            <p:nvPr/>
          </p:nvSpPr>
          <p:spPr>
            <a:xfrm flipV="1">
              <a:off x="2395080" y="1203480"/>
              <a:ext cx="1688040" cy="570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6" name="Line 102"/>
            <p:cNvSpPr/>
            <p:nvPr/>
          </p:nvSpPr>
          <p:spPr>
            <a:xfrm>
              <a:off x="4121280" y="1203480"/>
              <a:ext cx="469080" cy="732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7" name="Line 103"/>
            <p:cNvSpPr/>
            <p:nvPr/>
          </p:nvSpPr>
          <p:spPr>
            <a:xfrm flipV="1">
              <a:off x="3422160" y="1954800"/>
              <a:ext cx="1160280" cy="64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8" name="Line 104"/>
            <p:cNvSpPr/>
            <p:nvPr/>
          </p:nvSpPr>
          <p:spPr>
            <a:xfrm flipH="1">
              <a:off x="4048200" y="1973880"/>
              <a:ext cx="542160" cy="22888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19" name="Line 105"/>
            <p:cNvSpPr/>
            <p:nvPr/>
          </p:nvSpPr>
          <p:spPr>
            <a:xfrm flipV="1">
              <a:off x="4609440" y="1320840"/>
              <a:ext cx="472680" cy="6069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0" name="Line 106"/>
            <p:cNvSpPr/>
            <p:nvPr/>
          </p:nvSpPr>
          <p:spPr>
            <a:xfrm>
              <a:off x="4628520" y="1973880"/>
              <a:ext cx="524160" cy="6314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1" name="Line 107"/>
            <p:cNvSpPr/>
            <p:nvPr/>
          </p:nvSpPr>
          <p:spPr>
            <a:xfrm flipH="1" flipV="1">
              <a:off x="5101200" y="1328760"/>
              <a:ext cx="70560" cy="126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2" name="Line 108"/>
            <p:cNvSpPr/>
            <p:nvPr/>
          </p:nvSpPr>
          <p:spPr>
            <a:xfrm flipV="1">
              <a:off x="5190840" y="1962000"/>
              <a:ext cx="327240" cy="643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3" name="Line 109"/>
            <p:cNvSpPr/>
            <p:nvPr/>
          </p:nvSpPr>
          <p:spPr>
            <a:xfrm flipH="1" flipV="1">
              <a:off x="5190840" y="2643480"/>
              <a:ext cx="309960" cy="805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4" name="Line 110"/>
            <p:cNvSpPr/>
            <p:nvPr/>
          </p:nvSpPr>
          <p:spPr>
            <a:xfrm>
              <a:off x="3395160" y="2045880"/>
              <a:ext cx="633960" cy="2224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5" name="Line 111"/>
            <p:cNvSpPr/>
            <p:nvPr/>
          </p:nvSpPr>
          <p:spPr>
            <a:xfrm>
              <a:off x="3108240" y="2665080"/>
              <a:ext cx="920880" cy="1605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6" name="Line 112"/>
            <p:cNvSpPr/>
            <p:nvPr/>
          </p:nvSpPr>
          <p:spPr>
            <a:xfrm>
              <a:off x="1758240" y="2705760"/>
              <a:ext cx="755280" cy="946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7" name="Line 113"/>
            <p:cNvSpPr/>
            <p:nvPr/>
          </p:nvSpPr>
          <p:spPr>
            <a:xfrm flipV="1">
              <a:off x="2551680" y="2646000"/>
              <a:ext cx="510480" cy="10065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8" name="Line 114"/>
            <p:cNvSpPr/>
            <p:nvPr/>
          </p:nvSpPr>
          <p:spPr>
            <a:xfrm flipH="1" flipV="1">
              <a:off x="2376000" y="1820520"/>
              <a:ext cx="156600" cy="1824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29" name="Line 115"/>
            <p:cNvSpPr/>
            <p:nvPr/>
          </p:nvSpPr>
          <p:spPr>
            <a:xfrm flipH="1" flipV="1">
              <a:off x="2322000" y="1325880"/>
              <a:ext cx="34920" cy="4485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0" name="Line 116"/>
            <p:cNvSpPr/>
            <p:nvPr/>
          </p:nvSpPr>
          <p:spPr>
            <a:xfrm flipV="1">
              <a:off x="5108040" y="2651400"/>
              <a:ext cx="63720" cy="14173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1" name="Line 117"/>
            <p:cNvSpPr/>
            <p:nvPr/>
          </p:nvSpPr>
          <p:spPr>
            <a:xfrm flipH="1">
              <a:off x="4067280" y="2643480"/>
              <a:ext cx="1085400" cy="1627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2" name="Line 118"/>
            <p:cNvSpPr/>
            <p:nvPr/>
          </p:nvSpPr>
          <p:spPr>
            <a:xfrm flipV="1">
              <a:off x="4075200" y="4095720"/>
              <a:ext cx="1005840" cy="194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3" name="Line 119"/>
            <p:cNvSpPr/>
            <p:nvPr/>
          </p:nvSpPr>
          <p:spPr>
            <a:xfrm>
              <a:off x="4067280" y="4308840"/>
              <a:ext cx="396000" cy="183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4" name="Line 120"/>
            <p:cNvSpPr/>
            <p:nvPr/>
          </p:nvSpPr>
          <p:spPr>
            <a:xfrm flipV="1">
              <a:off x="3089160" y="2037960"/>
              <a:ext cx="286920" cy="5810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5" name="Line 121"/>
            <p:cNvSpPr/>
            <p:nvPr/>
          </p:nvSpPr>
          <p:spPr>
            <a:xfrm>
              <a:off x="2559600" y="3671640"/>
              <a:ext cx="1461600" cy="6181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6" name="Line 122"/>
            <p:cNvSpPr/>
            <p:nvPr/>
          </p:nvSpPr>
          <p:spPr>
            <a:xfrm>
              <a:off x="1930320" y="3488040"/>
              <a:ext cx="575280" cy="1836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7" name="Line 123"/>
            <p:cNvSpPr/>
            <p:nvPr/>
          </p:nvSpPr>
          <p:spPr>
            <a:xfrm flipV="1">
              <a:off x="2341080" y="3690720"/>
              <a:ext cx="172440" cy="38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8" name="Line 124"/>
            <p:cNvSpPr/>
            <p:nvPr/>
          </p:nvSpPr>
          <p:spPr>
            <a:xfrm flipH="1" flipV="1">
              <a:off x="2551680" y="3690720"/>
              <a:ext cx="404280" cy="7938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sp>
          <p:nvSpPr>
            <p:cNvPr id="3339" name="Line 125"/>
            <p:cNvSpPr/>
            <p:nvPr/>
          </p:nvSpPr>
          <p:spPr>
            <a:xfrm flipV="1">
              <a:off x="2975040" y="4289760"/>
              <a:ext cx="1046160" cy="2026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p:style>
        </p:sp>
      </p:grpSp>
      <p:sp>
        <p:nvSpPr>
          <p:cNvPr id="3340" name="CustomShape 126"/>
          <p:cNvSpPr/>
          <p:nvPr/>
        </p:nvSpPr>
        <p:spPr>
          <a:xfrm flipV="1" rot="20632200">
            <a:off x="1150200" y="2504520"/>
            <a:ext cx="5367240" cy="948600"/>
          </a:xfrm>
          <a:prstGeom prst="arc">
            <a:avLst>
              <a:gd name="adj1" fmla="val 10167527"/>
              <a:gd name="adj2" fmla="val 685371"/>
            </a:avLst>
          </a:prstGeom>
          <a:noFill/>
          <a:ln w="38160">
            <a:solidFill>
              <a:srgbClr val="9d8199"/>
            </a:solidFill>
          </a:ln>
        </p:spPr>
        <p:style>
          <a:lnRef idx="1">
            <a:schemeClr val="accent1"/>
          </a:lnRef>
          <a:fillRef idx="0">
            <a:schemeClr val="accent1"/>
          </a:fillRef>
          <a:effectRef idx="0">
            <a:schemeClr val="accent1"/>
          </a:effectRef>
          <a:fontRef idx="minor"/>
        </p:style>
      </p:sp>
      <p:sp>
        <p:nvSpPr>
          <p:cNvPr id="3341" name="CustomShape 127"/>
          <p:cNvSpPr/>
          <p:nvPr/>
        </p:nvSpPr>
        <p:spPr>
          <a:xfrm>
            <a:off x="3159720" y="2084760"/>
            <a:ext cx="4920480" cy="1383840"/>
          </a:xfrm>
          <a:prstGeom prst="roundRect">
            <a:avLst>
              <a:gd name="adj" fmla="val 16667"/>
            </a:avLst>
          </a:prstGeom>
          <a:solidFill>
            <a:srgbClr val="292130"/>
          </a:solidFill>
          <a:ln>
            <a:noFill/>
          </a:ln>
          <a:effectLst>
            <a:outerShdw algn="tl" blurRad="381000" dir="2700000" dist="127000" rotWithShape="0">
              <a:srgbClr val="000000">
                <a:alpha val="80000"/>
              </a:srgbClr>
            </a:outerShdw>
          </a:effectLst>
        </p:spPr>
        <p:style>
          <a:lnRef idx="2">
            <a:schemeClr val="accent1">
              <a:shade val="50000"/>
            </a:schemeClr>
          </a:lnRef>
          <a:fillRef idx="1">
            <a:schemeClr val="accent1"/>
          </a:fillRef>
          <a:effectRef idx="0">
            <a:schemeClr val="accent1"/>
          </a:effectRef>
          <a:fontRef idx="minor"/>
        </p:style>
      </p:sp>
      <p:sp>
        <p:nvSpPr>
          <p:cNvPr id="3342" name="CustomShape 128"/>
          <p:cNvSpPr/>
          <p:nvPr/>
        </p:nvSpPr>
        <p:spPr>
          <a:xfrm>
            <a:off x="5449680" y="2440800"/>
            <a:ext cx="2507400" cy="1152360"/>
          </a:xfrm>
          <a:prstGeom prst="rect">
            <a:avLst/>
          </a:prstGeom>
          <a:noFill/>
          <a:ln>
            <a:noFill/>
          </a:ln>
        </p:spPr>
        <p:style>
          <a:lnRef idx="0"/>
          <a:fillRef idx="0"/>
          <a:effectRef idx="0"/>
          <a:fontRef idx="minor"/>
        </p:style>
        <p:txBody>
          <a:bodyPr lIns="90000" rIns="90000" tIns="45000" bIns="45000"/>
          <a:p>
            <a:pPr algn="just">
              <a:lnSpc>
                <a:spcPct val="150000"/>
              </a:lnSpc>
            </a:pPr>
            <a:r>
              <a:rPr b="1" lang="en-US" sz="1800" spc="-1" strike="noStrike">
                <a:solidFill>
                  <a:srgbClr val="60364c"/>
                </a:solidFill>
                <a:latin typeface="微软雅黑"/>
                <a:ea typeface="微软雅黑"/>
              </a:rPr>
              <a:t>唯美地球商务通用模版        </a:t>
            </a:r>
            <a:r>
              <a:rPr b="1" lang="en-US" sz="1050" spc="-1" strike="noStrike">
                <a:solidFill>
                  <a:srgbClr val="593b4b"/>
                </a:solidFill>
                <a:latin typeface="微软雅黑"/>
                <a:ea typeface="微软雅黑"/>
              </a:rPr>
              <a:t>Aesthetic global business model</a:t>
            </a:r>
            <a:endParaRPr b="0" lang="en-US" sz="1050" spc="-1" strike="noStrike">
              <a:latin typeface="Arial"/>
            </a:endParaRPr>
          </a:p>
        </p:txBody>
      </p:sp>
      <p:sp>
        <p:nvSpPr>
          <p:cNvPr id="3343" name="CustomShape 129"/>
          <p:cNvSpPr/>
          <p:nvPr/>
        </p:nvSpPr>
        <p:spPr>
          <a:xfrm rot="2134200">
            <a:off x="6487560" y="3485160"/>
            <a:ext cx="475920" cy="410400"/>
          </a:xfrm>
          <a:prstGeom prst="triangle">
            <a:avLst>
              <a:gd name="adj" fmla="val 50000"/>
            </a:avLst>
          </a:prstGeom>
          <a:solidFill>
            <a:srgbClr val="a06962"/>
          </a:solidFill>
          <a:ln>
            <a:noFill/>
          </a:ln>
        </p:spPr>
        <p:style>
          <a:lnRef idx="2">
            <a:schemeClr val="accent1">
              <a:shade val="50000"/>
            </a:schemeClr>
          </a:lnRef>
          <a:fillRef idx="1">
            <a:schemeClr val="accent1"/>
          </a:fillRef>
          <a:effectRef idx="0">
            <a:schemeClr val="accent1"/>
          </a:effectRef>
          <a:fontRef idx="minor"/>
        </p:style>
      </p:sp>
      <p:sp>
        <p:nvSpPr>
          <p:cNvPr id="3344" name="CustomShape 130"/>
          <p:cNvSpPr/>
          <p:nvPr/>
        </p:nvSpPr>
        <p:spPr>
          <a:xfrm rot="12600000">
            <a:off x="8471520" y="2577600"/>
            <a:ext cx="162720" cy="14040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3345" name="CustomShape 131"/>
          <p:cNvSpPr/>
          <p:nvPr/>
        </p:nvSpPr>
        <p:spPr>
          <a:xfrm rot="460200">
            <a:off x="5396040" y="1849320"/>
            <a:ext cx="313920" cy="27036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3346" name="CustomShape 132"/>
          <p:cNvSpPr/>
          <p:nvPr/>
        </p:nvSpPr>
        <p:spPr>
          <a:xfrm rot="460200">
            <a:off x="8434080" y="2270880"/>
            <a:ext cx="275040" cy="23724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3347" name="CustomShape 133"/>
          <p:cNvSpPr/>
          <p:nvPr/>
        </p:nvSpPr>
        <p:spPr>
          <a:xfrm rot="9915000">
            <a:off x="3515400" y="1983600"/>
            <a:ext cx="249120" cy="21456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3348" name="CustomShape 134"/>
          <p:cNvSpPr/>
          <p:nvPr/>
        </p:nvSpPr>
        <p:spPr>
          <a:xfrm rot="7123800">
            <a:off x="3045960" y="2586240"/>
            <a:ext cx="178920" cy="19908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
        <p:nvSpPr>
          <p:cNvPr id="3349" name="CustomShape 135"/>
          <p:cNvSpPr/>
          <p:nvPr/>
        </p:nvSpPr>
        <p:spPr>
          <a:xfrm rot="3215400">
            <a:off x="6778800" y="3641400"/>
            <a:ext cx="329760" cy="284400"/>
          </a:xfrm>
          <a:prstGeom prst="triangle">
            <a:avLst>
              <a:gd name="adj" fmla="val 50000"/>
            </a:avLst>
          </a:prstGeom>
          <a:solidFill>
            <a:srgbClr val="a3535c"/>
          </a:solidFill>
          <a:ln>
            <a:noFill/>
          </a:ln>
        </p:spPr>
        <p:style>
          <a:lnRef idx="2">
            <a:schemeClr val="accent1">
              <a:shade val="50000"/>
            </a:schemeClr>
          </a:lnRef>
          <a:fillRef idx="1">
            <a:schemeClr val="accent1"/>
          </a:fillRef>
          <a:effectRef idx="0">
            <a:schemeClr val="accent1"/>
          </a:effectRef>
          <a:fontRef idx="minor"/>
        </p:style>
      </p:sp>
      <p:sp>
        <p:nvSpPr>
          <p:cNvPr id="3350" name="CustomShape 136"/>
          <p:cNvSpPr/>
          <p:nvPr/>
        </p:nvSpPr>
        <p:spPr>
          <a:xfrm>
            <a:off x="3119040" y="2031480"/>
            <a:ext cx="2455200" cy="2718360"/>
          </a:xfrm>
          <a:prstGeom prst="rect">
            <a:avLst/>
          </a:prstGeom>
          <a:noFill/>
          <a:ln>
            <a:noFill/>
          </a:ln>
        </p:spPr>
        <p:style>
          <a:lnRef idx="0"/>
          <a:fillRef idx="0"/>
          <a:effectRef idx="0"/>
          <a:fontRef idx="minor"/>
        </p:style>
        <p:txBody>
          <a:bodyPr lIns="90000" rIns="90000" tIns="45000" bIns="45000"/>
          <a:p>
            <a:pPr>
              <a:lnSpc>
                <a:spcPct val="100000"/>
              </a:lnSpc>
            </a:pPr>
            <a:r>
              <a:rPr b="0" lang="en-US" sz="8630" spc="-1" strike="noStrike">
                <a:solidFill>
                  <a:srgbClr val="321d2c"/>
                </a:solidFill>
                <a:latin typeface="Calibri"/>
                <a:ea typeface="Arial"/>
              </a:rPr>
              <a:t>2019</a:t>
            </a:r>
            <a:endParaRPr b="0" lang="en-US" sz="8630" spc="-1" strike="noStrike">
              <a:latin typeface="Arial"/>
            </a:endParaRPr>
          </a:p>
        </p:txBody>
      </p:sp>
    </p:spTree>
  </p:cSld>
  <mc:AlternateContent>
    <mc:Choice Requires="p14">
      <p:transition spd="slow">
        <p14:vortex/>
      </p:transition>
    </mc:Choice>
    <mc:Fallback>
      <p:transition spd="slow">
        <p:fade/>
      </p:transition>
    </mc:Fallback>
  </mc:AlternateContent>
  <p:timing>
    <p:tnLst>
      <p:par>
        <p:cTn id="1594" dur="indefinite" restart="never" nodeType="tmRoot">
          <p:childTnLst>
            <p:seq>
              <p:cTn id="1595" dur="indefinite" nodeType="mainSeq">
                <p:childTnLst>
                  <p:par>
                    <p:cTn id="1596" nodeType="clickEffect" fill="hold">
                      <p:stCondLst>
                        <p:cond delay="0"/>
                      </p:stCondLst>
                      <p:childTnLst>
                        <p:par>
                          <p:cTn id="1597" nodeType="afterEffect" fill="hold">
                            <p:stCondLst>
                              <p:cond delay="0"/>
                            </p:stCondLst>
                            <p:childTnLst>
                              <p:par>
                                <p:cTn id="1598" nodeType="withEffect" fill="hold" presetClass="entr" presetID="10">
                                  <p:childTnLst>
                                    <p:set>
                                      <p:cBhvr>
                                        <p:cTn id="1599" dur="1" fill="hold">
                                          <p:stCondLst>
                                            <p:cond delay="0"/>
                                          </p:stCondLst>
                                        </p:cTn>
                                        <p:tgtEl>
                                          <p:spTgt spid="3209"/>
                                        </p:tgtEl>
                                        <p:attrNameLst>
                                          <p:attrName>style.visibility</p:attrName>
                                        </p:attrNameLst>
                                      </p:cBhvr>
                                      <p:to>
                                        <p:strVal val="visible"/>
                                      </p:to>
                                    </p:set>
                                    <p:animEffect filter="fade" transition="in">
                                      <p:cBhvr additive="repl">
                                        <p:cTn id="1600" dur="500"/>
                                        <p:tgtEl>
                                          <p:spTgt spid="3209"/>
                                        </p:tgtEl>
                                      </p:cBhvr>
                                    </p:animEffect>
                                  </p:childTnLst>
                                </p:cTn>
                              </p:par>
                              <p:par>
                                <p:cTn id="1601" nodeType="withEffect" fill="hold" presetClass="exit" presetID="10">
                                  <p:childTnLst>
                                    <p:animEffect filter="fade" transition="out">
                                      <p:cBhvr additive="repl">
                                        <p:cTn id="1602" dur="500"/>
                                        <p:tgtEl>
                                          <p:spTgt spid="3209"/>
                                        </p:tgtEl>
                                      </p:cBhvr>
                                    </p:animEffect>
                                    <p:set>
                                      <p:cBhvr>
                                        <p:cTn id="1603" dur="1" fill="hold">
                                          <p:stCondLst>
                                            <p:cond delay="499"/>
                                          </p:stCondLst>
                                        </p:cTn>
                                        <p:tgtEl>
                                          <p:spTgt spid="3209"/>
                                        </p:tgtEl>
                                        <p:attrNameLst>
                                          <p:attrName>style.visibility</p:attrName>
                                        </p:attrNameLst>
                                      </p:cBhvr>
                                      <p:to>
                                        <p:strVal val="hidden"/>
                                      </p:to>
                                    </p:set>
                                  </p:childTnLst>
                                </p:cTn>
                              </p:par>
                              <p:par>
                                <p:cTn id="1604" nodeType="withEffect" fill="hold" presetClass="entr" presetID="10">
                                  <p:childTnLst>
                                    <p:set>
                                      <p:cBhvr>
                                        <p:cTn id="1605" dur="1" fill="hold">
                                          <p:stCondLst>
                                            <p:cond delay="0"/>
                                          </p:stCondLst>
                                        </p:cTn>
                                        <p:tgtEl>
                                          <p:spTgt spid="3209"/>
                                        </p:tgtEl>
                                        <p:attrNameLst>
                                          <p:attrName>style.visibility</p:attrName>
                                        </p:attrNameLst>
                                      </p:cBhvr>
                                      <p:to>
                                        <p:strVal val="visible"/>
                                      </p:to>
                                    </p:set>
                                    <p:animEffect filter="fade" transition="in">
                                      <p:cBhvr additive="repl">
                                        <p:cTn id="1606" dur="500"/>
                                        <p:tgtEl>
                                          <p:spTgt spid="3209"/>
                                        </p:tgtEl>
                                      </p:cBhvr>
                                    </p:animEffect>
                                  </p:childTnLst>
                                </p:cTn>
                              </p:par>
                              <p:par>
                                <p:cTn id="1607" nodeType="withEffect" fill="hold" presetClass="exit" presetID="10">
                                  <p:childTnLst>
                                    <p:animEffect filter="fade" transition="out">
                                      <p:cBhvr additive="repl">
                                        <p:cTn id="1608" dur="500"/>
                                        <p:tgtEl>
                                          <p:spTgt spid="3209"/>
                                        </p:tgtEl>
                                      </p:cBhvr>
                                    </p:animEffect>
                                    <p:set>
                                      <p:cBhvr>
                                        <p:cTn id="1609" dur="1" fill="hold">
                                          <p:stCondLst>
                                            <p:cond delay="499"/>
                                          </p:stCondLst>
                                        </p:cTn>
                                        <p:tgtEl>
                                          <p:spTgt spid="3209"/>
                                        </p:tgtEl>
                                        <p:attrNameLst>
                                          <p:attrName>style.visibility</p:attrName>
                                        </p:attrNameLst>
                                      </p:cBhvr>
                                      <p:to>
                                        <p:strVal val="hidden"/>
                                      </p:to>
                                    </p:set>
                                  </p:childTnLst>
                                </p:cTn>
                              </p:par>
                              <p:par>
                                <p:cTn id="1610" nodeType="withEffect" fill="hold" presetClass="entr" presetID="10">
                                  <p:childTnLst>
                                    <p:set>
                                      <p:cBhvr>
                                        <p:cTn id="1611" dur="1" fill="hold">
                                          <p:stCondLst>
                                            <p:cond delay="0"/>
                                          </p:stCondLst>
                                        </p:cTn>
                                        <p:tgtEl>
                                          <p:spTgt spid="3209"/>
                                        </p:tgtEl>
                                        <p:attrNameLst>
                                          <p:attrName>style.visibility</p:attrName>
                                        </p:attrNameLst>
                                      </p:cBhvr>
                                      <p:to>
                                        <p:strVal val="visible"/>
                                      </p:to>
                                    </p:set>
                                    <p:animEffect filter="fade" transition="in">
                                      <p:cBhvr additive="repl">
                                        <p:cTn id="1612" dur="500"/>
                                        <p:tgtEl>
                                          <p:spTgt spid="3209"/>
                                        </p:tgtEl>
                                      </p:cBhvr>
                                    </p:animEffect>
                                  </p:childTnLst>
                                </p:cTn>
                              </p:par>
                              <p:par>
                                <p:cTn id="1613" nodeType="withEffect" fill="hold" presetClass="exit" presetID="10">
                                  <p:childTnLst>
                                    <p:animEffect filter="fade" transition="out">
                                      <p:cBhvr additive="repl">
                                        <p:cTn id="1614" dur="500"/>
                                        <p:tgtEl>
                                          <p:spTgt spid="3209"/>
                                        </p:tgtEl>
                                      </p:cBhvr>
                                    </p:animEffect>
                                    <p:set>
                                      <p:cBhvr>
                                        <p:cTn id="1615" dur="1" fill="hold">
                                          <p:stCondLst>
                                            <p:cond delay="499"/>
                                          </p:stCondLst>
                                        </p:cTn>
                                        <p:tgtEl>
                                          <p:spTgt spid="3209"/>
                                        </p:tgtEl>
                                        <p:attrNameLst>
                                          <p:attrName>style.visibility</p:attrName>
                                        </p:attrNameLst>
                                      </p:cBhvr>
                                      <p:to>
                                        <p:strVal val="hidden"/>
                                      </p:to>
                                    </p:set>
                                  </p:childTnLst>
                                </p:cTn>
                              </p:par>
                              <p:par>
                                <p:cTn id="1616" nodeType="withEffect" fill="hold" presetClass="entr" presetID="10">
                                  <p:childTnLst>
                                    <p:set>
                                      <p:cBhvr>
                                        <p:cTn id="1617" dur="1" fill="hold">
                                          <p:stCondLst>
                                            <p:cond delay="0"/>
                                          </p:stCondLst>
                                        </p:cTn>
                                        <p:tgtEl>
                                          <p:spTgt spid="3209"/>
                                        </p:tgtEl>
                                        <p:attrNameLst>
                                          <p:attrName>style.visibility</p:attrName>
                                        </p:attrNameLst>
                                      </p:cBhvr>
                                      <p:to>
                                        <p:strVal val="visible"/>
                                      </p:to>
                                    </p:set>
                                    <p:animEffect filter="fade" transition="in">
                                      <p:cBhvr additive="repl">
                                        <p:cTn id="1618" dur="500"/>
                                        <p:tgtEl>
                                          <p:spTgt spid="3209"/>
                                        </p:tgtEl>
                                      </p:cBhvr>
                                    </p:animEffect>
                                  </p:childTnLst>
                                </p:cTn>
                              </p:par>
                              <p:par>
                                <p:cTn id="1619" nodeType="withEffect" fill="hold" presetClass="exit" presetID="10">
                                  <p:childTnLst>
                                    <p:animEffect filter="fade" transition="out">
                                      <p:cBhvr additive="repl">
                                        <p:cTn id="1620" dur="500"/>
                                        <p:tgtEl>
                                          <p:spTgt spid="3209"/>
                                        </p:tgtEl>
                                      </p:cBhvr>
                                    </p:animEffect>
                                    <p:set>
                                      <p:cBhvr>
                                        <p:cTn id="1621" dur="1" fill="hold">
                                          <p:stCondLst>
                                            <p:cond delay="499"/>
                                          </p:stCondLst>
                                        </p:cTn>
                                        <p:tgtEl>
                                          <p:spTgt spid="3209"/>
                                        </p:tgtEl>
                                        <p:attrNameLst>
                                          <p:attrName>style.visibility</p:attrName>
                                        </p:attrNameLst>
                                      </p:cBhvr>
                                      <p:to>
                                        <p:strVal val="hidden"/>
                                      </p:to>
                                    </p:set>
                                  </p:childTnLst>
                                </p:cTn>
                              </p:par>
                              <p:par>
                                <p:cTn id="1622" nodeType="withEffect" fill="hold" presetClass="entr" presetID="10">
                                  <p:childTnLst>
                                    <p:set>
                                      <p:cBhvr>
                                        <p:cTn id="1623" dur="1" fill="hold">
                                          <p:stCondLst>
                                            <p:cond delay="0"/>
                                          </p:stCondLst>
                                        </p:cTn>
                                        <p:tgtEl>
                                          <p:spTgt spid="3209"/>
                                        </p:tgtEl>
                                        <p:attrNameLst>
                                          <p:attrName>style.visibility</p:attrName>
                                        </p:attrNameLst>
                                      </p:cBhvr>
                                      <p:to>
                                        <p:strVal val="visible"/>
                                      </p:to>
                                    </p:set>
                                    <p:animEffect filter="fade" transition="in">
                                      <p:cBhvr additive="repl">
                                        <p:cTn id="1624" dur="500"/>
                                        <p:tgtEl>
                                          <p:spTgt spid="3209"/>
                                        </p:tgtEl>
                                      </p:cBhvr>
                                    </p:animEffect>
                                  </p:childTnLst>
                                </p:cTn>
                              </p:par>
                              <p:par>
                                <p:cTn id="1625" nodeType="withEffect" fill="hold" presetClass="exit" presetID="10">
                                  <p:childTnLst>
                                    <p:animEffect filter="fade" transition="out">
                                      <p:cBhvr additive="repl">
                                        <p:cTn id="1626" dur="500"/>
                                        <p:tgtEl>
                                          <p:spTgt spid="3209"/>
                                        </p:tgtEl>
                                      </p:cBhvr>
                                    </p:animEffect>
                                    <p:set>
                                      <p:cBhvr>
                                        <p:cTn id="1627" dur="1" fill="hold">
                                          <p:stCondLst>
                                            <p:cond delay="499"/>
                                          </p:stCondLst>
                                        </p:cTn>
                                        <p:tgtEl>
                                          <p:spTgt spid="3209"/>
                                        </p:tgtEl>
                                        <p:attrNameLst>
                                          <p:attrName>style.visibility</p:attrName>
                                        </p:attrNameLst>
                                      </p:cBhvr>
                                      <p:to>
                                        <p:strVal val="hidden"/>
                                      </p:to>
                                    </p:set>
                                  </p:childTnLst>
                                </p:cTn>
                              </p:par>
                              <p:par>
                                <p:cTn id="1628" nodeType="withEffect" fill="hold" presetClass="entr" presetID="10">
                                  <p:childTnLst>
                                    <p:set>
                                      <p:cBhvr>
                                        <p:cTn id="1629" dur="1" fill="hold">
                                          <p:stCondLst>
                                            <p:cond delay="0"/>
                                          </p:stCondLst>
                                        </p:cTn>
                                        <p:tgtEl>
                                          <p:spTgt spid="3209"/>
                                        </p:tgtEl>
                                        <p:attrNameLst>
                                          <p:attrName>style.visibility</p:attrName>
                                        </p:attrNameLst>
                                      </p:cBhvr>
                                      <p:to>
                                        <p:strVal val="visible"/>
                                      </p:to>
                                    </p:set>
                                    <p:animEffect filter="fade" transition="in">
                                      <p:cBhvr additive="repl">
                                        <p:cTn id="1630" dur="500"/>
                                        <p:tgtEl>
                                          <p:spTgt spid="3209"/>
                                        </p:tgtEl>
                                      </p:cBhvr>
                                    </p:animEffect>
                                  </p:childTnLst>
                                </p:cTn>
                              </p:par>
                              <p:par>
                                <p:cTn id="1631" nodeType="withEffect" fill="hold" presetClass="exit" presetID="10">
                                  <p:childTnLst>
                                    <p:animEffect filter="fade" transition="out">
                                      <p:cBhvr additive="repl">
                                        <p:cTn id="1632" dur="500"/>
                                        <p:tgtEl>
                                          <p:spTgt spid="3209"/>
                                        </p:tgtEl>
                                      </p:cBhvr>
                                    </p:animEffect>
                                    <p:set>
                                      <p:cBhvr>
                                        <p:cTn id="1633" dur="1" fill="hold">
                                          <p:stCondLst>
                                            <p:cond delay="499"/>
                                          </p:stCondLst>
                                        </p:cTn>
                                        <p:tgtEl>
                                          <p:spTgt spid="3209"/>
                                        </p:tgtEl>
                                        <p:attrNameLst>
                                          <p:attrName>style.visibility</p:attrName>
                                        </p:attrNameLst>
                                      </p:cBhvr>
                                      <p:to>
                                        <p:strVal val="hidden"/>
                                      </p:to>
                                    </p:set>
                                  </p:childTnLst>
                                </p:cTn>
                              </p:par>
                              <p:par>
                                <p:cTn id="1634" nodeType="withEffect" fill="hold" presetClass="entr" presetID="10">
                                  <p:childTnLst>
                                    <p:set>
                                      <p:cBhvr>
                                        <p:cTn id="1635" dur="1" fill="hold">
                                          <p:stCondLst>
                                            <p:cond delay="0"/>
                                          </p:stCondLst>
                                        </p:cTn>
                                        <p:tgtEl>
                                          <p:spTgt spid="3209"/>
                                        </p:tgtEl>
                                        <p:attrNameLst>
                                          <p:attrName>style.visibility</p:attrName>
                                        </p:attrNameLst>
                                      </p:cBhvr>
                                      <p:to>
                                        <p:strVal val="visible"/>
                                      </p:to>
                                    </p:set>
                                    <p:animEffect filter="fade" transition="in">
                                      <p:cBhvr additive="repl">
                                        <p:cTn id="1636" dur="500"/>
                                        <p:tgtEl>
                                          <p:spTgt spid="3209"/>
                                        </p:tgtEl>
                                      </p:cBhvr>
                                    </p:animEffect>
                                  </p:childTnLst>
                                </p:cTn>
                              </p:par>
                              <p:par>
                                <p:cTn id="1637" nodeType="withEffect" fill="hold" presetClass="exit" presetID="10">
                                  <p:childTnLst>
                                    <p:animEffect filter="fade" transition="out">
                                      <p:cBhvr additive="repl">
                                        <p:cTn id="1638" dur="500"/>
                                        <p:tgtEl>
                                          <p:spTgt spid="3209"/>
                                        </p:tgtEl>
                                      </p:cBhvr>
                                    </p:animEffect>
                                    <p:set>
                                      <p:cBhvr>
                                        <p:cTn id="1639" dur="1" fill="hold">
                                          <p:stCondLst>
                                            <p:cond delay="499"/>
                                          </p:stCondLst>
                                        </p:cTn>
                                        <p:tgtEl>
                                          <p:spTgt spid="3209"/>
                                        </p:tgtEl>
                                        <p:attrNameLst>
                                          <p:attrName>style.visibility</p:attrName>
                                        </p:attrNameLst>
                                      </p:cBhvr>
                                      <p:to>
                                        <p:strVal val="hidden"/>
                                      </p:to>
                                    </p:set>
                                  </p:childTnLst>
                                </p:cTn>
                              </p:par>
                              <p:par>
                                <p:cTn id="1640" nodeType="withEffect" fill="hold" presetClass="entr" presetID="10">
                                  <p:childTnLst>
                                    <p:set>
                                      <p:cBhvr>
                                        <p:cTn id="1641" dur="1" fill="hold">
                                          <p:stCondLst>
                                            <p:cond delay="0"/>
                                          </p:stCondLst>
                                        </p:cTn>
                                        <p:tgtEl>
                                          <p:spTgt spid="3209"/>
                                        </p:tgtEl>
                                        <p:attrNameLst>
                                          <p:attrName>style.visibility</p:attrName>
                                        </p:attrNameLst>
                                      </p:cBhvr>
                                      <p:to>
                                        <p:strVal val="visible"/>
                                      </p:to>
                                    </p:set>
                                    <p:animEffect filter="fade" transition="in">
                                      <p:cBhvr additive="repl">
                                        <p:cTn id="1642" dur="500"/>
                                        <p:tgtEl>
                                          <p:spTgt spid="3209"/>
                                        </p:tgtEl>
                                      </p:cBhvr>
                                    </p:animEffect>
                                  </p:childTnLst>
                                </p:cTn>
                              </p:par>
                              <p:par>
                                <p:cTn id="1643" nodeType="withEffect" fill="hold" presetClass="entr" presetID="10">
                                  <p:childTnLst>
                                    <p:set>
                                      <p:cBhvr>
                                        <p:cTn id="1644" dur="1" fill="hold">
                                          <p:stCondLst>
                                            <p:cond delay="0"/>
                                          </p:stCondLst>
                                        </p:cTn>
                                        <p:tgtEl>
                                          <p:spTgt spid="3210"/>
                                        </p:tgtEl>
                                        <p:attrNameLst>
                                          <p:attrName>style.visibility</p:attrName>
                                        </p:attrNameLst>
                                      </p:cBhvr>
                                      <p:to>
                                        <p:strVal val="visible"/>
                                      </p:to>
                                    </p:set>
                                    <p:animEffect filter="fade" transition="in">
                                      <p:cBhvr additive="repl">
                                        <p:cTn id="1645" dur="1000"/>
                                        <p:tgtEl>
                                          <p:spTgt spid="3210"/>
                                        </p:tgtEl>
                                      </p:cBhvr>
                                    </p:animEffect>
                                  </p:childTnLst>
                                </p:cTn>
                              </p:par>
                              <p:par>
                                <p:cTn id="1646" nodeType="withEffect" fill="hold" presetClass="exit" presetID="10">
                                  <p:childTnLst>
                                    <p:animEffect filter="fade" transition="out">
                                      <p:cBhvr additive="repl">
                                        <p:cTn id="1647" dur="1000"/>
                                        <p:tgtEl>
                                          <p:spTgt spid="3210"/>
                                        </p:tgtEl>
                                      </p:cBhvr>
                                    </p:animEffect>
                                    <p:set>
                                      <p:cBhvr>
                                        <p:cTn id="1648" dur="1" fill="hold">
                                          <p:stCondLst>
                                            <p:cond delay="999"/>
                                          </p:stCondLst>
                                        </p:cTn>
                                        <p:tgtEl>
                                          <p:spTgt spid="3210"/>
                                        </p:tgtEl>
                                        <p:attrNameLst>
                                          <p:attrName>style.visibility</p:attrName>
                                        </p:attrNameLst>
                                      </p:cBhvr>
                                      <p:to>
                                        <p:strVal val="hidden"/>
                                      </p:to>
                                    </p:set>
                                  </p:childTnLst>
                                </p:cTn>
                              </p:par>
                              <p:par>
                                <p:cTn id="1649" nodeType="withEffect" fill="hold" presetClass="entr" presetID="10">
                                  <p:childTnLst>
                                    <p:set>
                                      <p:cBhvr>
                                        <p:cTn id="1650" dur="1" fill="hold">
                                          <p:stCondLst>
                                            <p:cond delay="0"/>
                                          </p:stCondLst>
                                        </p:cTn>
                                        <p:tgtEl>
                                          <p:spTgt spid="3210"/>
                                        </p:tgtEl>
                                        <p:attrNameLst>
                                          <p:attrName>style.visibility</p:attrName>
                                        </p:attrNameLst>
                                      </p:cBhvr>
                                      <p:to>
                                        <p:strVal val="visible"/>
                                      </p:to>
                                    </p:set>
                                    <p:animEffect filter="fade" transition="in">
                                      <p:cBhvr additive="repl">
                                        <p:cTn id="1651" dur="1000"/>
                                        <p:tgtEl>
                                          <p:spTgt spid="3210"/>
                                        </p:tgtEl>
                                      </p:cBhvr>
                                    </p:animEffect>
                                  </p:childTnLst>
                                </p:cTn>
                              </p:par>
                              <p:par>
                                <p:cTn id="1652" nodeType="withEffect" fill="hold" presetClass="exit" presetID="10">
                                  <p:childTnLst>
                                    <p:animEffect filter="fade" transition="out">
                                      <p:cBhvr additive="repl">
                                        <p:cTn id="1653" dur="1000"/>
                                        <p:tgtEl>
                                          <p:spTgt spid="3210"/>
                                        </p:tgtEl>
                                      </p:cBhvr>
                                    </p:animEffect>
                                    <p:set>
                                      <p:cBhvr>
                                        <p:cTn id="1654" dur="1" fill="hold">
                                          <p:stCondLst>
                                            <p:cond delay="999"/>
                                          </p:stCondLst>
                                        </p:cTn>
                                        <p:tgtEl>
                                          <p:spTgt spid="3210"/>
                                        </p:tgtEl>
                                        <p:attrNameLst>
                                          <p:attrName>style.visibility</p:attrName>
                                        </p:attrNameLst>
                                      </p:cBhvr>
                                      <p:to>
                                        <p:strVal val="hidden"/>
                                      </p:to>
                                    </p:set>
                                  </p:childTnLst>
                                </p:cTn>
                              </p:par>
                              <p:par>
                                <p:cTn id="1655" nodeType="withEffect" fill="hold" presetClass="entr" presetID="10">
                                  <p:childTnLst>
                                    <p:set>
                                      <p:cBhvr>
                                        <p:cTn id="1656" dur="1" fill="hold">
                                          <p:stCondLst>
                                            <p:cond delay="0"/>
                                          </p:stCondLst>
                                        </p:cTn>
                                        <p:tgtEl>
                                          <p:spTgt spid="3210"/>
                                        </p:tgtEl>
                                        <p:attrNameLst>
                                          <p:attrName>style.visibility</p:attrName>
                                        </p:attrNameLst>
                                      </p:cBhvr>
                                      <p:to>
                                        <p:strVal val="visible"/>
                                      </p:to>
                                    </p:set>
                                    <p:animEffect filter="fade" transition="in">
                                      <p:cBhvr additive="repl">
                                        <p:cTn id="1657" dur="1000"/>
                                        <p:tgtEl>
                                          <p:spTgt spid="3210"/>
                                        </p:tgtEl>
                                      </p:cBhvr>
                                    </p:animEffect>
                                  </p:childTnLst>
                                </p:cTn>
                              </p:par>
                              <p:par>
                                <p:cTn id="1658" nodeType="withEffect" fill="hold" presetClass="exit" presetID="10">
                                  <p:childTnLst>
                                    <p:animEffect filter="fade" transition="out">
                                      <p:cBhvr additive="repl">
                                        <p:cTn id="1659" dur="1000"/>
                                        <p:tgtEl>
                                          <p:spTgt spid="3210"/>
                                        </p:tgtEl>
                                      </p:cBhvr>
                                    </p:animEffect>
                                    <p:set>
                                      <p:cBhvr>
                                        <p:cTn id="1660" dur="1" fill="hold">
                                          <p:stCondLst>
                                            <p:cond delay="999"/>
                                          </p:stCondLst>
                                        </p:cTn>
                                        <p:tgtEl>
                                          <p:spTgt spid="3210"/>
                                        </p:tgtEl>
                                        <p:attrNameLst>
                                          <p:attrName>style.visibility</p:attrName>
                                        </p:attrNameLst>
                                      </p:cBhvr>
                                      <p:to>
                                        <p:strVal val="hidden"/>
                                      </p:to>
                                    </p:set>
                                  </p:childTnLst>
                                </p:cTn>
                              </p:par>
                              <p:par>
                                <p:cTn id="1661" nodeType="withEffect" fill="hold" presetClass="entr" presetID="10">
                                  <p:childTnLst>
                                    <p:set>
                                      <p:cBhvr>
                                        <p:cTn id="1662" dur="1" fill="hold">
                                          <p:stCondLst>
                                            <p:cond delay="0"/>
                                          </p:stCondLst>
                                        </p:cTn>
                                        <p:tgtEl>
                                          <p:spTgt spid="3210"/>
                                        </p:tgtEl>
                                        <p:attrNameLst>
                                          <p:attrName>style.visibility</p:attrName>
                                        </p:attrNameLst>
                                      </p:cBhvr>
                                      <p:to>
                                        <p:strVal val="visible"/>
                                      </p:to>
                                    </p:set>
                                    <p:animEffect filter="fade" transition="in">
                                      <p:cBhvr additive="repl">
                                        <p:cTn id="1663" dur="1000"/>
                                        <p:tgtEl>
                                          <p:spTgt spid="3210"/>
                                        </p:tgtEl>
                                      </p:cBhvr>
                                    </p:animEffect>
                                  </p:childTnLst>
                                </p:cTn>
                              </p:par>
                              <p:par>
                                <p:cTn id="1664" nodeType="withEffect" fill="hold" presetClass="exit" presetID="10">
                                  <p:childTnLst>
                                    <p:animEffect filter="fade" transition="out">
                                      <p:cBhvr additive="repl">
                                        <p:cTn id="1665" dur="1000"/>
                                        <p:tgtEl>
                                          <p:spTgt spid="3210"/>
                                        </p:tgtEl>
                                      </p:cBhvr>
                                    </p:animEffect>
                                    <p:set>
                                      <p:cBhvr>
                                        <p:cTn id="1666" dur="1" fill="hold">
                                          <p:stCondLst>
                                            <p:cond delay="999"/>
                                          </p:stCondLst>
                                        </p:cTn>
                                        <p:tgtEl>
                                          <p:spTgt spid="3210"/>
                                        </p:tgtEl>
                                        <p:attrNameLst>
                                          <p:attrName>style.visibility</p:attrName>
                                        </p:attrNameLst>
                                      </p:cBhvr>
                                      <p:to>
                                        <p:strVal val="hidden"/>
                                      </p:to>
                                    </p:set>
                                  </p:childTnLst>
                                </p:cTn>
                              </p:par>
                              <p:par>
                                <p:cTn id="1667" nodeType="withEffect" fill="hold" presetClass="entr" presetID="10">
                                  <p:childTnLst>
                                    <p:set>
                                      <p:cBhvr>
                                        <p:cTn id="1668" dur="1" fill="hold">
                                          <p:stCondLst>
                                            <p:cond delay="0"/>
                                          </p:stCondLst>
                                        </p:cTn>
                                        <p:tgtEl>
                                          <p:spTgt spid="3210"/>
                                        </p:tgtEl>
                                        <p:attrNameLst>
                                          <p:attrName>style.visibility</p:attrName>
                                        </p:attrNameLst>
                                      </p:cBhvr>
                                      <p:to>
                                        <p:strVal val="visible"/>
                                      </p:to>
                                    </p:set>
                                    <p:animEffect filter="fade" transition="in">
                                      <p:cBhvr additive="repl">
                                        <p:cTn id="1669" dur="1000"/>
                                        <p:tgtEl>
                                          <p:spTgt spid="3210"/>
                                        </p:tgtEl>
                                      </p:cBhvr>
                                    </p:animEffect>
                                  </p:childTnLst>
                                </p:cTn>
                              </p:par>
                              <p:par>
                                <p:cTn id="1670" nodeType="withEffect" fill="hold" presetClass="exit" presetID="10">
                                  <p:childTnLst>
                                    <p:animEffect filter="fade" transition="out">
                                      <p:cBhvr additive="repl">
                                        <p:cTn id="1671" dur="1000"/>
                                        <p:tgtEl>
                                          <p:spTgt spid="3210"/>
                                        </p:tgtEl>
                                      </p:cBhvr>
                                    </p:animEffect>
                                    <p:set>
                                      <p:cBhvr>
                                        <p:cTn id="1672" dur="1" fill="hold">
                                          <p:stCondLst>
                                            <p:cond delay="999"/>
                                          </p:stCondLst>
                                        </p:cTn>
                                        <p:tgtEl>
                                          <p:spTgt spid="3210"/>
                                        </p:tgtEl>
                                        <p:attrNameLst>
                                          <p:attrName>style.visibility</p:attrName>
                                        </p:attrNameLst>
                                      </p:cBhvr>
                                      <p:to>
                                        <p:strVal val="hidden"/>
                                      </p:to>
                                    </p:set>
                                  </p:childTnLst>
                                </p:cTn>
                              </p:par>
                              <p:par>
                                <p:cTn id="1673" nodeType="withEffect" fill="hold" presetClass="entr" presetID="10">
                                  <p:childTnLst>
                                    <p:set>
                                      <p:cBhvr>
                                        <p:cTn id="1674" dur="1" fill="hold">
                                          <p:stCondLst>
                                            <p:cond delay="0"/>
                                          </p:stCondLst>
                                        </p:cTn>
                                        <p:tgtEl>
                                          <p:spTgt spid="3210"/>
                                        </p:tgtEl>
                                        <p:attrNameLst>
                                          <p:attrName>style.visibility</p:attrName>
                                        </p:attrNameLst>
                                      </p:cBhvr>
                                      <p:to>
                                        <p:strVal val="visible"/>
                                      </p:to>
                                    </p:set>
                                    <p:animEffect filter="fade" transition="in">
                                      <p:cBhvr additive="repl">
                                        <p:cTn id="1675" dur="1000"/>
                                        <p:tgtEl>
                                          <p:spTgt spid="3210"/>
                                        </p:tgtEl>
                                      </p:cBhvr>
                                    </p:animEffect>
                                  </p:childTnLst>
                                </p:cTn>
                              </p:par>
                              <p:par>
                                <p:cTn id="1676" nodeType="withEffect" fill="hold" presetClass="exit" presetID="10">
                                  <p:childTnLst>
                                    <p:animEffect filter="fade" transition="out">
                                      <p:cBhvr additive="repl">
                                        <p:cTn id="1677" dur="1000"/>
                                        <p:tgtEl>
                                          <p:spTgt spid="3210"/>
                                        </p:tgtEl>
                                      </p:cBhvr>
                                    </p:animEffect>
                                    <p:set>
                                      <p:cBhvr>
                                        <p:cTn id="1678" dur="1" fill="hold">
                                          <p:stCondLst>
                                            <p:cond delay="999"/>
                                          </p:stCondLst>
                                        </p:cTn>
                                        <p:tgtEl>
                                          <p:spTgt spid="3210"/>
                                        </p:tgtEl>
                                        <p:attrNameLst>
                                          <p:attrName>style.visibility</p:attrName>
                                        </p:attrNameLst>
                                      </p:cBhvr>
                                      <p:to>
                                        <p:strVal val="hidden"/>
                                      </p:to>
                                    </p:set>
                                  </p:childTnLst>
                                </p:cTn>
                              </p:par>
                              <p:par>
                                <p:cTn id="1679" nodeType="withEffect" fill="hold" presetClass="entr" presetID="10">
                                  <p:childTnLst>
                                    <p:set>
                                      <p:cBhvr>
                                        <p:cTn id="1680" dur="1" fill="hold">
                                          <p:stCondLst>
                                            <p:cond delay="0"/>
                                          </p:stCondLst>
                                        </p:cTn>
                                        <p:tgtEl>
                                          <p:spTgt spid="3210"/>
                                        </p:tgtEl>
                                        <p:attrNameLst>
                                          <p:attrName>style.visibility</p:attrName>
                                        </p:attrNameLst>
                                      </p:cBhvr>
                                      <p:to>
                                        <p:strVal val="visible"/>
                                      </p:to>
                                    </p:set>
                                    <p:animEffect filter="fade" transition="in">
                                      <p:cBhvr additive="repl">
                                        <p:cTn id="1681" dur="1000"/>
                                        <p:tgtEl>
                                          <p:spTgt spid="3210"/>
                                        </p:tgtEl>
                                      </p:cBhvr>
                                    </p:animEffect>
                                  </p:childTnLst>
                                </p:cTn>
                              </p:par>
                              <p:par>
                                <p:cTn id="1682" nodeType="withEffect" fill="hold" presetClass="exit" presetID="10">
                                  <p:childTnLst>
                                    <p:animEffect filter="fade" transition="out">
                                      <p:cBhvr additive="repl">
                                        <p:cTn id="1683" dur="1000"/>
                                        <p:tgtEl>
                                          <p:spTgt spid="3210"/>
                                        </p:tgtEl>
                                      </p:cBhvr>
                                    </p:animEffect>
                                    <p:set>
                                      <p:cBhvr>
                                        <p:cTn id="1684" dur="1" fill="hold">
                                          <p:stCondLst>
                                            <p:cond delay="999"/>
                                          </p:stCondLst>
                                        </p:cTn>
                                        <p:tgtEl>
                                          <p:spTgt spid="3210"/>
                                        </p:tgtEl>
                                        <p:attrNameLst>
                                          <p:attrName>style.visibility</p:attrName>
                                        </p:attrNameLst>
                                      </p:cBhvr>
                                      <p:to>
                                        <p:strVal val="hidden"/>
                                      </p:to>
                                    </p:set>
                                  </p:childTnLst>
                                </p:cTn>
                              </p:par>
                              <p:par>
                                <p:cTn id="1685" nodeType="withEffect" fill="hold" presetClass="entr" presetID="10">
                                  <p:childTnLst>
                                    <p:set>
                                      <p:cBhvr>
                                        <p:cTn id="1686" dur="1" fill="hold">
                                          <p:stCondLst>
                                            <p:cond delay="0"/>
                                          </p:stCondLst>
                                        </p:cTn>
                                        <p:tgtEl>
                                          <p:spTgt spid="3211"/>
                                        </p:tgtEl>
                                        <p:attrNameLst>
                                          <p:attrName>style.visibility</p:attrName>
                                        </p:attrNameLst>
                                      </p:cBhvr>
                                      <p:to>
                                        <p:strVal val="visible"/>
                                      </p:to>
                                    </p:set>
                                    <p:animEffect filter="fade" transition="in">
                                      <p:cBhvr additive="repl">
                                        <p:cTn id="1687" dur="500"/>
                                        <p:tgtEl>
                                          <p:spTgt spid="3211"/>
                                        </p:tgtEl>
                                      </p:cBhvr>
                                    </p:animEffect>
                                  </p:childTnLst>
                                </p:cTn>
                              </p:par>
                              <p:par>
                                <p:cTn id="1688" nodeType="withEffect" fill="hold" presetClass="exit" presetID="10">
                                  <p:childTnLst>
                                    <p:animEffect filter="fade" transition="out">
                                      <p:cBhvr additive="repl">
                                        <p:cTn id="1689" dur="500"/>
                                        <p:tgtEl>
                                          <p:spTgt spid="3211"/>
                                        </p:tgtEl>
                                      </p:cBhvr>
                                    </p:animEffect>
                                    <p:set>
                                      <p:cBhvr>
                                        <p:cTn id="1690" dur="1" fill="hold">
                                          <p:stCondLst>
                                            <p:cond delay="499"/>
                                          </p:stCondLst>
                                        </p:cTn>
                                        <p:tgtEl>
                                          <p:spTgt spid="3211"/>
                                        </p:tgtEl>
                                        <p:attrNameLst>
                                          <p:attrName>style.visibility</p:attrName>
                                        </p:attrNameLst>
                                      </p:cBhvr>
                                      <p:to>
                                        <p:strVal val="hidden"/>
                                      </p:to>
                                    </p:set>
                                  </p:childTnLst>
                                </p:cTn>
                              </p:par>
                              <p:par>
                                <p:cTn id="1691" nodeType="withEffect" fill="hold" presetClass="entr" presetID="10">
                                  <p:childTnLst>
                                    <p:set>
                                      <p:cBhvr>
                                        <p:cTn id="1692" dur="1" fill="hold">
                                          <p:stCondLst>
                                            <p:cond delay="0"/>
                                          </p:stCondLst>
                                        </p:cTn>
                                        <p:tgtEl>
                                          <p:spTgt spid="3211"/>
                                        </p:tgtEl>
                                        <p:attrNameLst>
                                          <p:attrName>style.visibility</p:attrName>
                                        </p:attrNameLst>
                                      </p:cBhvr>
                                      <p:to>
                                        <p:strVal val="visible"/>
                                      </p:to>
                                    </p:set>
                                    <p:animEffect filter="fade" transition="in">
                                      <p:cBhvr additive="repl">
                                        <p:cTn id="1693" dur="500"/>
                                        <p:tgtEl>
                                          <p:spTgt spid="3211"/>
                                        </p:tgtEl>
                                      </p:cBhvr>
                                    </p:animEffect>
                                  </p:childTnLst>
                                </p:cTn>
                              </p:par>
                              <p:par>
                                <p:cTn id="1694" nodeType="withEffect" fill="hold" presetClass="exit" presetID="10">
                                  <p:childTnLst>
                                    <p:animEffect filter="fade" transition="out">
                                      <p:cBhvr additive="repl">
                                        <p:cTn id="1695" dur="500"/>
                                        <p:tgtEl>
                                          <p:spTgt spid="3211"/>
                                        </p:tgtEl>
                                      </p:cBhvr>
                                    </p:animEffect>
                                    <p:set>
                                      <p:cBhvr>
                                        <p:cTn id="1696" dur="1" fill="hold">
                                          <p:stCondLst>
                                            <p:cond delay="499"/>
                                          </p:stCondLst>
                                        </p:cTn>
                                        <p:tgtEl>
                                          <p:spTgt spid="3211"/>
                                        </p:tgtEl>
                                        <p:attrNameLst>
                                          <p:attrName>style.visibility</p:attrName>
                                        </p:attrNameLst>
                                      </p:cBhvr>
                                      <p:to>
                                        <p:strVal val="hidden"/>
                                      </p:to>
                                    </p:set>
                                  </p:childTnLst>
                                </p:cTn>
                              </p:par>
                              <p:par>
                                <p:cTn id="1697" nodeType="withEffect" fill="hold" presetClass="entr" presetID="10">
                                  <p:childTnLst>
                                    <p:set>
                                      <p:cBhvr>
                                        <p:cTn id="1698" dur="1" fill="hold">
                                          <p:stCondLst>
                                            <p:cond delay="0"/>
                                          </p:stCondLst>
                                        </p:cTn>
                                        <p:tgtEl>
                                          <p:spTgt spid="3211"/>
                                        </p:tgtEl>
                                        <p:attrNameLst>
                                          <p:attrName>style.visibility</p:attrName>
                                        </p:attrNameLst>
                                      </p:cBhvr>
                                      <p:to>
                                        <p:strVal val="visible"/>
                                      </p:to>
                                    </p:set>
                                    <p:animEffect filter="fade" transition="in">
                                      <p:cBhvr additive="repl">
                                        <p:cTn id="1699" dur="500"/>
                                        <p:tgtEl>
                                          <p:spTgt spid="3211"/>
                                        </p:tgtEl>
                                      </p:cBhvr>
                                    </p:animEffect>
                                  </p:childTnLst>
                                </p:cTn>
                              </p:par>
                              <p:par>
                                <p:cTn id="1700" nodeType="withEffect" fill="hold" presetClass="exit" presetID="10">
                                  <p:childTnLst>
                                    <p:animEffect filter="fade" transition="out">
                                      <p:cBhvr additive="repl">
                                        <p:cTn id="1701" dur="500"/>
                                        <p:tgtEl>
                                          <p:spTgt spid="3211"/>
                                        </p:tgtEl>
                                      </p:cBhvr>
                                    </p:animEffect>
                                    <p:set>
                                      <p:cBhvr>
                                        <p:cTn id="1702" dur="1" fill="hold">
                                          <p:stCondLst>
                                            <p:cond delay="499"/>
                                          </p:stCondLst>
                                        </p:cTn>
                                        <p:tgtEl>
                                          <p:spTgt spid="3211"/>
                                        </p:tgtEl>
                                        <p:attrNameLst>
                                          <p:attrName>style.visibility</p:attrName>
                                        </p:attrNameLst>
                                      </p:cBhvr>
                                      <p:to>
                                        <p:strVal val="hidden"/>
                                      </p:to>
                                    </p:set>
                                  </p:childTnLst>
                                </p:cTn>
                              </p:par>
                              <p:par>
                                <p:cTn id="1703" nodeType="withEffect" fill="hold" presetClass="entr" presetID="10">
                                  <p:childTnLst>
                                    <p:set>
                                      <p:cBhvr>
                                        <p:cTn id="1704" dur="1" fill="hold">
                                          <p:stCondLst>
                                            <p:cond delay="0"/>
                                          </p:stCondLst>
                                        </p:cTn>
                                        <p:tgtEl>
                                          <p:spTgt spid="3211"/>
                                        </p:tgtEl>
                                        <p:attrNameLst>
                                          <p:attrName>style.visibility</p:attrName>
                                        </p:attrNameLst>
                                      </p:cBhvr>
                                      <p:to>
                                        <p:strVal val="visible"/>
                                      </p:to>
                                    </p:set>
                                    <p:animEffect filter="fade" transition="in">
                                      <p:cBhvr additive="repl">
                                        <p:cTn id="1705" dur="500"/>
                                        <p:tgtEl>
                                          <p:spTgt spid="3211"/>
                                        </p:tgtEl>
                                      </p:cBhvr>
                                    </p:animEffect>
                                  </p:childTnLst>
                                </p:cTn>
                              </p:par>
                              <p:par>
                                <p:cTn id="1706" nodeType="withEffect" fill="hold" presetClass="exit" presetID="10">
                                  <p:childTnLst>
                                    <p:animEffect filter="fade" transition="out">
                                      <p:cBhvr additive="repl">
                                        <p:cTn id="1707" dur="500"/>
                                        <p:tgtEl>
                                          <p:spTgt spid="3211"/>
                                        </p:tgtEl>
                                      </p:cBhvr>
                                    </p:animEffect>
                                    <p:set>
                                      <p:cBhvr>
                                        <p:cTn id="1708" dur="1" fill="hold">
                                          <p:stCondLst>
                                            <p:cond delay="499"/>
                                          </p:stCondLst>
                                        </p:cTn>
                                        <p:tgtEl>
                                          <p:spTgt spid="3211"/>
                                        </p:tgtEl>
                                        <p:attrNameLst>
                                          <p:attrName>style.visibility</p:attrName>
                                        </p:attrNameLst>
                                      </p:cBhvr>
                                      <p:to>
                                        <p:strVal val="hidden"/>
                                      </p:to>
                                    </p:set>
                                  </p:childTnLst>
                                </p:cTn>
                              </p:par>
                              <p:par>
                                <p:cTn id="1709" nodeType="withEffect" fill="hold" presetClass="entr" presetID="10">
                                  <p:childTnLst>
                                    <p:set>
                                      <p:cBhvr>
                                        <p:cTn id="1710" dur="1" fill="hold">
                                          <p:stCondLst>
                                            <p:cond delay="0"/>
                                          </p:stCondLst>
                                        </p:cTn>
                                        <p:tgtEl>
                                          <p:spTgt spid="3211"/>
                                        </p:tgtEl>
                                        <p:attrNameLst>
                                          <p:attrName>style.visibility</p:attrName>
                                        </p:attrNameLst>
                                      </p:cBhvr>
                                      <p:to>
                                        <p:strVal val="visible"/>
                                      </p:to>
                                    </p:set>
                                    <p:animEffect filter="fade" transition="in">
                                      <p:cBhvr additive="repl">
                                        <p:cTn id="1711" dur="500"/>
                                        <p:tgtEl>
                                          <p:spTgt spid="3211"/>
                                        </p:tgtEl>
                                      </p:cBhvr>
                                    </p:animEffect>
                                  </p:childTnLst>
                                </p:cTn>
                              </p:par>
                              <p:par>
                                <p:cTn id="1712" nodeType="withEffect" fill="hold" presetClass="exit" presetID="10">
                                  <p:childTnLst>
                                    <p:animEffect filter="fade" transition="out">
                                      <p:cBhvr additive="repl">
                                        <p:cTn id="1713" dur="500"/>
                                        <p:tgtEl>
                                          <p:spTgt spid="3211"/>
                                        </p:tgtEl>
                                      </p:cBhvr>
                                    </p:animEffect>
                                    <p:set>
                                      <p:cBhvr>
                                        <p:cTn id="1714" dur="1" fill="hold">
                                          <p:stCondLst>
                                            <p:cond delay="499"/>
                                          </p:stCondLst>
                                        </p:cTn>
                                        <p:tgtEl>
                                          <p:spTgt spid="3211"/>
                                        </p:tgtEl>
                                        <p:attrNameLst>
                                          <p:attrName>style.visibility</p:attrName>
                                        </p:attrNameLst>
                                      </p:cBhvr>
                                      <p:to>
                                        <p:strVal val="hidden"/>
                                      </p:to>
                                    </p:set>
                                  </p:childTnLst>
                                </p:cTn>
                              </p:par>
                              <p:par>
                                <p:cTn id="1715" nodeType="withEffect" fill="hold" presetClass="entr" presetID="10">
                                  <p:childTnLst>
                                    <p:set>
                                      <p:cBhvr>
                                        <p:cTn id="1716" dur="1" fill="hold">
                                          <p:stCondLst>
                                            <p:cond delay="0"/>
                                          </p:stCondLst>
                                        </p:cTn>
                                        <p:tgtEl>
                                          <p:spTgt spid="3211"/>
                                        </p:tgtEl>
                                        <p:attrNameLst>
                                          <p:attrName>style.visibility</p:attrName>
                                        </p:attrNameLst>
                                      </p:cBhvr>
                                      <p:to>
                                        <p:strVal val="visible"/>
                                      </p:to>
                                    </p:set>
                                    <p:animEffect filter="fade" transition="in">
                                      <p:cBhvr additive="repl">
                                        <p:cTn id="1717" dur="500"/>
                                        <p:tgtEl>
                                          <p:spTgt spid="3211"/>
                                        </p:tgtEl>
                                      </p:cBhvr>
                                    </p:animEffect>
                                  </p:childTnLst>
                                </p:cTn>
                              </p:par>
                              <p:par>
                                <p:cTn id="1718" nodeType="withEffect" fill="hold" presetClass="exit" presetID="10">
                                  <p:childTnLst>
                                    <p:animEffect filter="fade" transition="out">
                                      <p:cBhvr additive="repl">
                                        <p:cTn id="1719" dur="500"/>
                                        <p:tgtEl>
                                          <p:spTgt spid="3211"/>
                                        </p:tgtEl>
                                      </p:cBhvr>
                                    </p:animEffect>
                                    <p:set>
                                      <p:cBhvr>
                                        <p:cTn id="1720" dur="1" fill="hold">
                                          <p:stCondLst>
                                            <p:cond delay="499"/>
                                          </p:stCondLst>
                                        </p:cTn>
                                        <p:tgtEl>
                                          <p:spTgt spid="3211"/>
                                        </p:tgtEl>
                                        <p:attrNameLst>
                                          <p:attrName>style.visibility</p:attrName>
                                        </p:attrNameLst>
                                      </p:cBhvr>
                                      <p:to>
                                        <p:strVal val="hidden"/>
                                      </p:to>
                                    </p:set>
                                  </p:childTnLst>
                                </p:cTn>
                              </p:par>
                              <p:par>
                                <p:cTn id="1721" nodeType="withEffect" fill="hold" presetClass="entr" presetID="10">
                                  <p:childTnLst>
                                    <p:set>
                                      <p:cBhvr>
                                        <p:cTn id="1722" dur="1" fill="hold">
                                          <p:stCondLst>
                                            <p:cond delay="0"/>
                                          </p:stCondLst>
                                        </p:cTn>
                                        <p:tgtEl>
                                          <p:spTgt spid="3211"/>
                                        </p:tgtEl>
                                        <p:attrNameLst>
                                          <p:attrName>style.visibility</p:attrName>
                                        </p:attrNameLst>
                                      </p:cBhvr>
                                      <p:to>
                                        <p:strVal val="visible"/>
                                      </p:to>
                                    </p:set>
                                    <p:animEffect filter="fade" transition="in">
                                      <p:cBhvr additive="repl">
                                        <p:cTn id="1723" dur="500"/>
                                        <p:tgtEl>
                                          <p:spTgt spid="3211"/>
                                        </p:tgtEl>
                                      </p:cBhvr>
                                    </p:animEffect>
                                  </p:childTnLst>
                                </p:cTn>
                              </p:par>
                              <p:par>
                                <p:cTn id="1724" nodeType="withEffect" fill="hold" presetClass="entr" presetID="10">
                                  <p:childTnLst>
                                    <p:set>
                                      <p:cBhvr>
                                        <p:cTn id="1725" dur="1" fill="hold">
                                          <p:stCondLst>
                                            <p:cond delay="0"/>
                                          </p:stCondLst>
                                        </p:cTn>
                                        <p:tgtEl>
                                          <p:spTgt spid="3212"/>
                                        </p:tgtEl>
                                        <p:attrNameLst>
                                          <p:attrName>style.visibility</p:attrName>
                                        </p:attrNameLst>
                                      </p:cBhvr>
                                      <p:to>
                                        <p:strVal val="visible"/>
                                      </p:to>
                                    </p:set>
                                    <p:animEffect filter="fade" transition="in">
                                      <p:cBhvr additive="repl">
                                        <p:cTn id="1726" dur="500"/>
                                        <p:tgtEl>
                                          <p:spTgt spid="3212"/>
                                        </p:tgtEl>
                                      </p:cBhvr>
                                    </p:animEffect>
                                  </p:childTnLst>
                                </p:cTn>
                              </p:par>
                              <p:par>
                                <p:cTn id="1727" nodeType="withEffect" fill="hold" presetClass="exit" presetID="10">
                                  <p:childTnLst>
                                    <p:animEffect filter="fade" transition="out">
                                      <p:cBhvr additive="repl">
                                        <p:cTn id="1728" dur="500"/>
                                        <p:tgtEl>
                                          <p:spTgt spid="3212"/>
                                        </p:tgtEl>
                                      </p:cBhvr>
                                    </p:animEffect>
                                    <p:set>
                                      <p:cBhvr>
                                        <p:cTn id="1729" dur="1" fill="hold">
                                          <p:stCondLst>
                                            <p:cond delay="499"/>
                                          </p:stCondLst>
                                        </p:cTn>
                                        <p:tgtEl>
                                          <p:spTgt spid="3212"/>
                                        </p:tgtEl>
                                        <p:attrNameLst>
                                          <p:attrName>style.visibility</p:attrName>
                                        </p:attrNameLst>
                                      </p:cBhvr>
                                      <p:to>
                                        <p:strVal val="hidden"/>
                                      </p:to>
                                    </p:set>
                                  </p:childTnLst>
                                </p:cTn>
                              </p:par>
                              <p:par>
                                <p:cTn id="1730" nodeType="withEffect" fill="hold" presetClass="entr" presetID="10">
                                  <p:childTnLst>
                                    <p:set>
                                      <p:cBhvr>
                                        <p:cTn id="1731" dur="1" fill="hold">
                                          <p:stCondLst>
                                            <p:cond delay="0"/>
                                          </p:stCondLst>
                                        </p:cTn>
                                        <p:tgtEl>
                                          <p:spTgt spid="3212"/>
                                        </p:tgtEl>
                                        <p:attrNameLst>
                                          <p:attrName>style.visibility</p:attrName>
                                        </p:attrNameLst>
                                      </p:cBhvr>
                                      <p:to>
                                        <p:strVal val="visible"/>
                                      </p:to>
                                    </p:set>
                                    <p:animEffect filter="fade" transition="in">
                                      <p:cBhvr additive="repl">
                                        <p:cTn id="1732" dur="500"/>
                                        <p:tgtEl>
                                          <p:spTgt spid="3212"/>
                                        </p:tgtEl>
                                      </p:cBhvr>
                                    </p:animEffect>
                                  </p:childTnLst>
                                </p:cTn>
                              </p:par>
                              <p:par>
                                <p:cTn id="1733" nodeType="withEffect" fill="hold" presetClass="exit" presetID="10">
                                  <p:childTnLst>
                                    <p:animEffect filter="fade" transition="out">
                                      <p:cBhvr additive="repl">
                                        <p:cTn id="1734" dur="500"/>
                                        <p:tgtEl>
                                          <p:spTgt spid="3212"/>
                                        </p:tgtEl>
                                      </p:cBhvr>
                                    </p:animEffect>
                                    <p:set>
                                      <p:cBhvr>
                                        <p:cTn id="1735" dur="1" fill="hold">
                                          <p:stCondLst>
                                            <p:cond delay="499"/>
                                          </p:stCondLst>
                                        </p:cTn>
                                        <p:tgtEl>
                                          <p:spTgt spid="3212"/>
                                        </p:tgtEl>
                                        <p:attrNameLst>
                                          <p:attrName>style.visibility</p:attrName>
                                        </p:attrNameLst>
                                      </p:cBhvr>
                                      <p:to>
                                        <p:strVal val="hidden"/>
                                      </p:to>
                                    </p:set>
                                  </p:childTnLst>
                                </p:cTn>
                              </p:par>
                              <p:par>
                                <p:cTn id="1736" nodeType="withEffect" fill="hold" presetClass="entr" presetID="10">
                                  <p:childTnLst>
                                    <p:set>
                                      <p:cBhvr>
                                        <p:cTn id="1737" dur="1" fill="hold">
                                          <p:stCondLst>
                                            <p:cond delay="0"/>
                                          </p:stCondLst>
                                        </p:cTn>
                                        <p:tgtEl>
                                          <p:spTgt spid="3212"/>
                                        </p:tgtEl>
                                        <p:attrNameLst>
                                          <p:attrName>style.visibility</p:attrName>
                                        </p:attrNameLst>
                                      </p:cBhvr>
                                      <p:to>
                                        <p:strVal val="visible"/>
                                      </p:to>
                                    </p:set>
                                    <p:animEffect filter="fade" transition="in">
                                      <p:cBhvr additive="repl">
                                        <p:cTn id="1738" dur="500"/>
                                        <p:tgtEl>
                                          <p:spTgt spid="3212"/>
                                        </p:tgtEl>
                                      </p:cBhvr>
                                    </p:animEffect>
                                  </p:childTnLst>
                                </p:cTn>
                              </p:par>
                              <p:par>
                                <p:cTn id="1739" nodeType="withEffect" fill="hold" presetClass="exit" presetID="10">
                                  <p:childTnLst>
                                    <p:animEffect filter="fade" transition="out">
                                      <p:cBhvr additive="repl">
                                        <p:cTn id="1740" dur="500"/>
                                        <p:tgtEl>
                                          <p:spTgt spid="3212"/>
                                        </p:tgtEl>
                                      </p:cBhvr>
                                    </p:animEffect>
                                    <p:set>
                                      <p:cBhvr>
                                        <p:cTn id="1741" dur="1" fill="hold">
                                          <p:stCondLst>
                                            <p:cond delay="499"/>
                                          </p:stCondLst>
                                        </p:cTn>
                                        <p:tgtEl>
                                          <p:spTgt spid="3212"/>
                                        </p:tgtEl>
                                        <p:attrNameLst>
                                          <p:attrName>style.visibility</p:attrName>
                                        </p:attrNameLst>
                                      </p:cBhvr>
                                      <p:to>
                                        <p:strVal val="hidden"/>
                                      </p:to>
                                    </p:set>
                                  </p:childTnLst>
                                </p:cTn>
                              </p:par>
                              <p:par>
                                <p:cTn id="1742" nodeType="withEffect" fill="hold" presetClass="entr" presetID="10">
                                  <p:childTnLst>
                                    <p:set>
                                      <p:cBhvr>
                                        <p:cTn id="1743" dur="1" fill="hold">
                                          <p:stCondLst>
                                            <p:cond delay="0"/>
                                          </p:stCondLst>
                                        </p:cTn>
                                        <p:tgtEl>
                                          <p:spTgt spid="3212"/>
                                        </p:tgtEl>
                                        <p:attrNameLst>
                                          <p:attrName>style.visibility</p:attrName>
                                        </p:attrNameLst>
                                      </p:cBhvr>
                                      <p:to>
                                        <p:strVal val="visible"/>
                                      </p:to>
                                    </p:set>
                                    <p:animEffect filter="fade" transition="in">
                                      <p:cBhvr additive="repl">
                                        <p:cTn id="1744" dur="500"/>
                                        <p:tgtEl>
                                          <p:spTgt spid="3212"/>
                                        </p:tgtEl>
                                      </p:cBhvr>
                                    </p:animEffect>
                                  </p:childTnLst>
                                </p:cTn>
                              </p:par>
                              <p:par>
                                <p:cTn id="1745" nodeType="withEffect" fill="hold" presetClass="exit" presetID="10">
                                  <p:childTnLst>
                                    <p:animEffect filter="fade" transition="out">
                                      <p:cBhvr additive="repl">
                                        <p:cTn id="1746" dur="500"/>
                                        <p:tgtEl>
                                          <p:spTgt spid="3212"/>
                                        </p:tgtEl>
                                      </p:cBhvr>
                                    </p:animEffect>
                                    <p:set>
                                      <p:cBhvr>
                                        <p:cTn id="1747" dur="1" fill="hold">
                                          <p:stCondLst>
                                            <p:cond delay="499"/>
                                          </p:stCondLst>
                                        </p:cTn>
                                        <p:tgtEl>
                                          <p:spTgt spid="3212"/>
                                        </p:tgtEl>
                                        <p:attrNameLst>
                                          <p:attrName>style.visibility</p:attrName>
                                        </p:attrNameLst>
                                      </p:cBhvr>
                                      <p:to>
                                        <p:strVal val="hidden"/>
                                      </p:to>
                                    </p:set>
                                  </p:childTnLst>
                                </p:cTn>
                              </p:par>
                              <p:par>
                                <p:cTn id="1748" nodeType="withEffect" fill="hold" presetClass="entr" presetID="10">
                                  <p:childTnLst>
                                    <p:set>
                                      <p:cBhvr>
                                        <p:cTn id="1749" dur="1" fill="hold">
                                          <p:stCondLst>
                                            <p:cond delay="0"/>
                                          </p:stCondLst>
                                        </p:cTn>
                                        <p:tgtEl>
                                          <p:spTgt spid="3212"/>
                                        </p:tgtEl>
                                        <p:attrNameLst>
                                          <p:attrName>style.visibility</p:attrName>
                                        </p:attrNameLst>
                                      </p:cBhvr>
                                      <p:to>
                                        <p:strVal val="visible"/>
                                      </p:to>
                                    </p:set>
                                    <p:animEffect filter="fade" transition="in">
                                      <p:cBhvr additive="repl">
                                        <p:cTn id="1750" dur="500"/>
                                        <p:tgtEl>
                                          <p:spTgt spid="3212"/>
                                        </p:tgtEl>
                                      </p:cBhvr>
                                    </p:animEffect>
                                  </p:childTnLst>
                                </p:cTn>
                              </p:par>
                              <p:par>
                                <p:cTn id="1751" nodeType="withEffect" fill="hold" presetClass="exit" presetID="10">
                                  <p:childTnLst>
                                    <p:animEffect filter="fade" transition="out">
                                      <p:cBhvr additive="repl">
                                        <p:cTn id="1752" dur="500"/>
                                        <p:tgtEl>
                                          <p:spTgt spid="3212"/>
                                        </p:tgtEl>
                                      </p:cBhvr>
                                    </p:animEffect>
                                    <p:set>
                                      <p:cBhvr>
                                        <p:cTn id="1753" dur="1" fill="hold">
                                          <p:stCondLst>
                                            <p:cond delay="499"/>
                                          </p:stCondLst>
                                        </p:cTn>
                                        <p:tgtEl>
                                          <p:spTgt spid="3212"/>
                                        </p:tgtEl>
                                        <p:attrNameLst>
                                          <p:attrName>style.visibility</p:attrName>
                                        </p:attrNameLst>
                                      </p:cBhvr>
                                      <p:to>
                                        <p:strVal val="hidden"/>
                                      </p:to>
                                    </p:set>
                                  </p:childTnLst>
                                </p:cTn>
                              </p:par>
                              <p:par>
                                <p:cTn id="1754" nodeType="withEffect" fill="hold" presetClass="entr" presetID="10">
                                  <p:childTnLst>
                                    <p:set>
                                      <p:cBhvr>
                                        <p:cTn id="1755" dur="1" fill="hold">
                                          <p:stCondLst>
                                            <p:cond delay="0"/>
                                          </p:stCondLst>
                                        </p:cTn>
                                        <p:tgtEl>
                                          <p:spTgt spid="3212"/>
                                        </p:tgtEl>
                                        <p:attrNameLst>
                                          <p:attrName>style.visibility</p:attrName>
                                        </p:attrNameLst>
                                      </p:cBhvr>
                                      <p:to>
                                        <p:strVal val="visible"/>
                                      </p:to>
                                    </p:set>
                                    <p:animEffect filter="fade" transition="in">
                                      <p:cBhvr additive="repl">
                                        <p:cTn id="1756" dur="500"/>
                                        <p:tgtEl>
                                          <p:spTgt spid="3212"/>
                                        </p:tgtEl>
                                      </p:cBhvr>
                                    </p:animEffect>
                                  </p:childTnLst>
                                </p:cTn>
                              </p:par>
                              <p:par>
                                <p:cTn id="1757" nodeType="withEffect" fill="hold" presetClass="exit" presetID="10">
                                  <p:childTnLst>
                                    <p:animEffect filter="fade" transition="out">
                                      <p:cBhvr additive="repl">
                                        <p:cTn id="1758" dur="500"/>
                                        <p:tgtEl>
                                          <p:spTgt spid="3212"/>
                                        </p:tgtEl>
                                      </p:cBhvr>
                                    </p:animEffect>
                                    <p:set>
                                      <p:cBhvr>
                                        <p:cTn id="1759" dur="1" fill="hold">
                                          <p:stCondLst>
                                            <p:cond delay="499"/>
                                          </p:stCondLst>
                                        </p:cTn>
                                        <p:tgtEl>
                                          <p:spTgt spid="3212"/>
                                        </p:tgtEl>
                                        <p:attrNameLst>
                                          <p:attrName>style.visibility</p:attrName>
                                        </p:attrNameLst>
                                      </p:cBhvr>
                                      <p:to>
                                        <p:strVal val="hidden"/>
                                      </p:to>
                                    </p:set>
                                  </p:childTnLst>
                                </p:cTn>
                              </p:par>
                              <p:par>
                                <p:cTn id="1760" nodeType="withEffect" fill="hold" presetClass="entr" presetID="10">
                                  <p:childTnLst>
                                    <p:set>
                                      <p:cBhvr>
                                        <p:cTn id="1761" dur="1" fill="hold">
                                          <p:stCondLst>
                                            <p:cond delay="0"/>
                                          </p:stCondLst>
                                        </p:cTn>
                                        <p:tgtEl>
                                          <p:spTgt spid="3212"/>
                                        </p:tgtEl>
                                        <p:attrNameLst>
                                          <p:attrName>style.visibility</p:attrName>
                                        </p:attrNameLst>
                                      </p:cBhvr>
                                      <p:to>
                                        <p:strVal val="visible"/>
                                      </p:to>
                                    </p:set>
                                    <p:animEffect filter="fade" transition="in">
                                      <p:cBhvr additive="repl">
                                        <p:cTn id="1762" dur="500"/>
                                        <p:tgtEl>
                                          <p:spTgt spid="3212"/>
                                        </p:tgtEl>
                                      </p:cBhvr>
                                    </p:animEffect>
                                  </p:childTnLst>
                                </p:cTn>
                              </p:par>
                              <p:par>
                                <p:cTn id="1763" nodeType="withEffect" fill="hold" presetClass="entr" presetID="10">
                                  <p:childTnLst>
                                    <p:set>
                                      <p:cBhvr>
                                        <p:cTn id="1764" dur="1" fill="hold">
                                          <p:stCondLst>
                                            <p:cond delay="0"/>
                                          </p:stCondLst>
                                        </p:cTn>
                                        <p:tgtEl>
                                          <p:spTgt spid="3213"/>
                                        </p:tgtEl>
                                        <p:attrNameLst>
                                          <p:attrName>style.visibility</p:attrName>
                                        </p:attrNameLst>
                                      </p:cBhvr>
                                      <p:to>
                                        <p:strVal val="visible"/>
                                      </p:to>
                                    </p:set>
                                    <p:animEffect filter="fade" transition="in">
                                      <p:cBhvr additive="repl">
                                        <p:cTn id="1765" dur="500"/>
                                        <p:tgtEl>
                                          <p:spTgt spid="3213"/>
                                        </p:tgtEl>
                                      </p:cBhvr>
                                    </p:animEffect>
                                  </p:childTnLst>
                                </p:cTn>
                              </p:par>
                              <p:par>
                                <p:cTn id="1766" nodeType="withEffect" fill="hold" presetClass="exit" presetID="10">
                                  <p:childTnLst>
                                    <p:animEffect filter="fade" transition="out">
                                      <p:cBhvr additive="repl">
                                        <p:cTn id="1767" dur="500"/>
                                        <p:tgtEl>
                                          <p:spTgt spid="3213"/>
                                        </p:tgtEl>
                                      </p:cBhvr>
                                    </p:animEffect>
                                    <p:set>
                                      <p:cBhvr>
                                        <p:cTn id="1768" dur="1" fill="hold">
                                          <p:stCondLst>
                                            <p:cond delay="499"/>
                                          </p:stCondLst>
                                        </p:cTn>
                                        <p:tgtEl>
                                          <p:spTgt spid="3213"/>
                                        </p:tgtEl>
                                        <p:attrNameLst>
                                          <p:attrName>style.visibility</p:attrName>
                                        </p:attrNameLst>
                                      </p:cBhvr>
                                      <p:to>
                                        <p:strVal val="hidden"/>
                                      </p:to>
                                    </p:set>
                                  </p:childTnLst>
                                </p:cTn>
                              </p:par>
                              <p:par>
                                <p:cTn id="1769" nodeType="withEffect" fill="hold" presetClass="entr" presetID="10">
                                  <p:childTnLst>
                                    <p:set>
                                      <p:cBhvr>
                                        <p:cTn id="1770" dur="1" fill="hold">
                                          <p:stCondLst>
                                            <p:cond delay="0"/>
                                          </p:stCondLst>
                                        </p:cTn>
                                        <p:tgtEl>
                                          <p:spTgt spid="3213"/>
                                        </p:tgtEl>
                                        <p:attrNameLst>
                                          <p:attrName>style.visibility</p:attrName>
                                        </p:attrNameLst>
                                      </p:cBhvr>
                                      <p:to>
                                        <p:strVal val="visible"/>
                                      </p:to>
                                    </p:set>
                                    <p:animEffect filter="fade" transition="in">
                                      <p:cBhvr additive="repl">
                                        <p:cTn id="1771" dur="500"/>
                                        <p:tgtEl>
                                          <p:spTgt spid="3213"/>
                                        </p:tgtEl>
                                      </p:cBhvr>
                                    </p:animEffect>
                                  </p:childTnLst>
                                </p:cTn>
                              </p:par>
                              <p:par>
                                <p:cTn id="1772" nodeType="withEffect" fill="hold" presetClass="exit" presetID="10">
                                  <p:childTnLst>
                                    <p:animEffect filter="fade" transition="out">
                                      <p:cBhvr additive="repl">
                                        <p:cTn id="1773" dur="500"/>
                                        <p:tgtEl>
                                          <p:spTgt spid="3213"/>
                                        </p:tgtEl>
                                      </p:cBhvr>
                                    </p:animEffect>
                                    <p:set>
                                      <p:cBhvr>
                                        <p:cTn id="1774" dur="1" fill="hold">
                                          <p:stCondLst>
                                            <p:cond delay="499"/>
                                          </p:stCondLst>
                                        </p:cTn>
                                        <p:tgtEl>
                                          <p:spTgt spid="3213"/>
                                        </p:tgtEl>
                                        <p:attrNameLst>
                                          <p:attrName>style.visibility</p:attrName>
                                        </p:attrNameLst>
                                      </p:cBhvr>
                                      <p:to>
                                        <p:strVal val="hidden"/>
                                      </p:to>
                                    </p:set>
                                  </p:childTnLst>
                                </p:cTn>
                              </p:par>
                              <p:par>
                                <p:cTn id="1775" nodeType="withEffect" fill="hold" presetClass="entr" presetID="10">
                                  <p:childTnLst>
                                    <p:set>
                                      <p:cBhvr>
                                        <p:cTn id="1776" dur="1" fill="hold">
                                          <p:stCondLst>
                                            <p:cond delay="0"/>
                                          </p:stCondLst>
                                        </p:cTn>
                                        <p:tgtEl>
                                          <p:spTgt spid="3213"/>
                                        </p:tgtEl>
                                        <p:attrNameLst>
                                          <p:attrName>style.visibility</p:attrName>
                                        </p:attrNameLst>
                                      </p:cBhvr>
                                      <p:to>
                                        <p:strVal val="visible"/>
                                      </p:to>
                                    </p:set>
                                    <p:animEffect filter="fade" transition="in">
                                      <p:cBhvr additive="repl">
                                        <p:cTn id="1777" dur="500"/>
                                        <p:tgtEl>
                                          <p:spTgt spid="3213"/>
                                        </p:tgtEl>
                                      </p:cBhvr>
                                    </p:animEffect>
                                  </p:childTnLst>
                                </p:cTn>
                              </p:par>
                              <p:par>
                                <p:cTn id="1778" nodeType="withEffect" fill="hold" presetClass="exit" presetID="10">
                                  <p:childTnLst>
                                    <p:animEffect filter="fade" transition="out">
                                      <p:cBhvr additive="repl">
                                        <p:cTn id="1779" dur="500"/>
                                        <p:tgtEl>
                                          <p:spTgt spid="3213"/>
                                        </p:tgtEl>
                                      </p:cBhvr>
                                    </p:animEffect>
                                    <p:set>
                                      <p:cBhvr>
                                        <p:cTn id="1780" dur="1" fill="hold">
                                          <p:stCondLst>
                                            <p:cond delay="499"/>
                                          </p:stCondLst>
                                        </p:cTn>
                                        <p:tgtEl>
                                          <p:spTgt spid="3213"/>
                                        </p:tgtEl>
                                        <p:attrNameLst>
                                          <p:attrName>style.visibility</p:attrName>
                                        </p:attrNameLst>
                                      </p:cBhvr>
                                      <p:to>
                                        <p:strVal val="hidden"/>
                                      </p:to>
                                    </p:set>
                                  </p:childTnLst>
                                </p:cTn>
                              </p:par>
                              <p:par>
                                <p:cTn id="1781" nodeType="withEffect" fill="hold" presetClass="entr" presetID="10">
                                  <p:childTnLst>
                                    <p:set>
                                      <p:cBhvr>
                                        <p:cTn id="1782" dur="1" fill="hold">
                                          <p:stCondLst>
                                            <p:cond delay="0"/>
                                          </p:stCondLst>
                                        </p:cTn>
                                        <p:tgtEl>
                                          <p:spTgt spid="3213"/>
                                        </p:tgtEl>
                                        <p:attrNameLst>
                                          <p:attrName>style.visibility</p:attrName>
                                        </p:attrNameLst>
                                      </p:cBhvr>
                                      <p:to>
                                        <p:strVal val="visible"/>
                                      </p:to>
                                    </p:set>
                                    <p:animEffect filter="fade" transition="in">
                                      <p:cBhvr additive="repl">
                                        <p:cTn id="1783" dur="500"/>
                                        <p:tgtEl>
                                          <p:spTgt spid="3213"/>
                                        </p:tgtEl>
                                      </p:cBhvr>
                                    </p:animEffect>
                                  </p:childTnLst>
                                </p:cTn>
                              </p:par>
                              <p:par>
                                <p:cTn id="1784" nodeType="withEffect" fill="hold" presetClass="exit" presetID="10">
                                  <p:childTnLst>
                                    <p:animEffect filter="fade" transition="out">
                                      <p:cBhvr additive="repl">
                                        <p:cTn id="1785" dur="500"/>
                                        <p:tgtEl>
                                          <p:spTgt spid="3213"/>
                                        </p:tgtEl>
                                      </p:cBhvr>
                                    </p:animEffect>
                                    <p:set>
                                      <p:cBhvr>
                                        <p:cTn id="1786" dur="1" fill="hold">
                                          <p:stCondLst>
                                            <p:cond delay="499"/>
                                          </p:stCondLst>
                                        </p:cTn>
                                        <p:tgtEl>
                                          <p:spTgt spid="3213"/>
                                        </p:tgtEl>
                                        <p:attrNameLst>
                                          <p:attrName>style.visibility</p:attrName>
                                        </p:attrNameLst>
                                      </p:cBhvr>
                                      <p:to>
                                        <p:strVal val="hidden"/>
                                      </p:to>
                                    </p:set>
                                  </p:childTnLst>
                                </p:cTn>
                              </p:par>
                              <p:par>
                                <p:cTn id="1787" nodeType="withEffect" fill="hold" presetClass="entr" presetID="10">
                                  <p:childTnLst>
                                    <p:set>
                                      <p:cBhvr>
                                        <p:cTn id="1788" dur="1" fill="hold">
                                          <p:stCondLst>
                                            <p:cond delay="0"/>
                                          </p:stCondLst>
                                        </p:cTn>
                                        <p:tgtEl>
                                          <p:spTgt spid="3213"/>
                                        </p:tgtEl>
                                        <p:attrNameLst>
                                          <p:attrName>style.visibility</p:attrName>
                                        </p:attrNameLst>
                                      </p:cBhvr>
                                      <p:to>
                                        <p:strVal val="visible"/>
                                      </p:to>
                                    </p:set>
                                    <p:animEffect filter="fade" transition="in">
                                      <p:cBhvr additive="repl">
                                        <p:cTn id="1789" dur="500"/>
                                        <p:tgtEl>
                                          <p:spTgt spid="3213"/>
                                        </p:tgtEl>
                                      </p:cBhvr>
                                    </p:animEffect>
                                  </p:childTnLst>
                                </p:cTn>
                              </p:par>
                              <p:par>
                                <p:cTn id="1790" nodeType="withEffect" fill="hold" presetClass="exit" presetID="10">
                                  <p:childTnLst>
                                    <p:animEffect filter="fade" transition="out">
                                      <p:cBhvr additive="repl">
                                        <p:cTn id="1791" dur="500"/>
                                        <p:tgtEl>
                                          <p:spTgt spid="3213"/>
                                        </p:tgtEl>
                                      </p:cBhvr>
                                    </p:animEffect>
                                    <p:set>
                                      <p:cBhvr>
                                        <p:cTn id="1792" dur="1" fill="hold">
                                          <p:stCondLst>
                                            <p:cond delay="499"/>
                                          </p:stCondLst>
                                        </p:cTn>
                                        <p:tgtEl>
                                          <p:spTgt spid="3213"/>
                                        </p:tgtEl>
                                        <p:attrNameLst>
                                          <p:attrName>style.visibility</p:attrName>
                                        </p:attrNameLst>
                                      </p:cBhvr>
                                      <p:to>
                                        <p:strVal val="hidden"/>
                                      </p:to>
                                    </p:set>
                                  </p:childTnLst>
                                </p:cTn>
                              </p:par>
                              <p:par>
                                <p:cTn id="1793" nodeType="withEffect" fill="hold" presetClass="entr" presetID="10">
                                  <p:childTnLst>
                                    <p:set>
                                      <p:cBhvr>
                                        <p:cTn id="1794" dur="1" fill="hold">
                                          <p:stCondLst>
                                            <p:cond delay="0"/>
                                          </p:stCondLst>
                                        </p:cTn>
                                        <p:tgtEl>
                                          <p:spTgt spid="3213"/>
                                        </p:tgtEl>
                                        <p:attrNameLst>
                                          <p:attrName>style.visibility</p:attrName>
                                        </p:attrNameLst>
                                      </p:cBhvr>
                                      <p:to>
                                        <p:strVal val="visible"/>
                                      </p:to>
                                    </p:set>
                                    <p:animEffect filter="fade" transition="in">
                                      <p:cBhvr additive="repl">
                                        <p:cTn id="1795" dur="500"/>
                                        <p:tgtEl>
                                          <p:spTgt spid="3213"/>
                                        </p:tgtEl>
                                      </p:cBhvr>
                                    </p:animEffect>
                                  </p:childTnLst>
                                </p:cTn>
                              </p:par>
                              <p:par>
                                <p:cTn id="1796" nodeType="withEffect" fill="hold" presetClass="exit" presetID="10">
                                  <p:childTnLst>
                                    <p:animEffect filter="fade" transition="out">
                                      <p:cBhvr additive="repl">
                                        <p:cTn id="1797" dur="500"/>
                                        <p:tgtEl>
                                          <p:spTgt spid="3213"/>
                                        </p:tgtEl>
                                      </p:cBhvr>
                                    </p:animEffect>
                                    <p:set>
                                      <p:cBhvr>
                                        <p:cTn id="1798" dur="1" fill="hold">
                                          <p:stCondLst>
                                            <p:cond delay="499"/>
                                          </p:stCondLst>
                                        </p:cTn>
                                        <p:tgtEl>
                                          <p:spTgt spid="3213"/>
                                        </p:tgtEl>
                                        <p:attrNameLst>
                                          <p:attrName>style.visibility</p:attrName>
                                        </p:attrNameLst>
                                      </p:cBhvr>
                                      <p:to>
                                        <p:strVal val="hidden"/>
                                      </p:to>
                                    </p:set>
                                  </p:childTnLst>
                                </p:cTn>
                              </p:par>
                              <p:par>
                                <p:cTn id="1799" nodeType="withEffect" fill="hold" presetClass="entr" presetID="10">
                                  <p:childTnLst>
                                    <p:set>
                                      <p:cBhvr>
                                        <p:cTn id="1800" dur="1" fill="hold">
                                          <p:stCondLst>
                                            <p:cond delay="0"/>
                                          </p:stCondLst>
                                        </p:cTn>
                                        <p:tgtEl>
                                          <p:spTgt spid="3213"/>
                                        </p:tgtEl>
                                        <p:attrNameLst>
                                          <p:attrName>style.visibility</p:attrName>
                                        </p:attrNameLst>
                                      </p:cBhvr>
                                      <p:to>
                                        <p:strVal val="visible"/>
                                      </p:to>
                                    </p:set>
                                    <p:animEffect filter="fade" transition="in">
                                      <p:cBhvr additive="repl">
                                        <p:cTn id="1801" dur="500"/>
                                        <p:tgtEl>
                                          <p:spTgt spid="3213"/>
                                        </p:tgtEl>
                                      </p:cBhvr>
                                    </p:animEffect>
                                  </p:childTnLst>
                                </p:cTn>
                              </p:par>
                              <p:par>
                                <p:cTn id="1802" nodeType="withEffect" fill="hold" presetClass="entr" presetID="21" presetSubtype="1">
                                  <p:childTnLst>
                                    <p:set>
                                      <p:cBhvr>
                                        <p:cTn id="1803" dur="1" fill="hold">
                                          <p:stCondLst>
                                            <p:cond delay="0"/>
                                          </p:stCondLst>
                                        </p:cTn>
                                        <p:tgtEl>
                                          <p:spTgt spid="3215"/>
                                        </p:tgtEl>
                                        <p:attrNameLst>
                                          <p:attrName>style.visibility</p:attrName>
                                        </p:attrNameLst>
                                      </p:cBhvr>
                                      <p:to>
                                        <p:strVal val="visible"/>
                                      </p:to>
                                    </p:set>
                                    <p:animEffect filter="wheel(1)" transition="in">
                                      <p:cBhvr additive="repl">
                                        <p:cTn id="1804" dur="2000"/>
                                        <p:tgtEl>
                                          <p:spTgt spid="3215"/>
                                        </p:tgtEl>
                                      </p:cBhvr>
                                    </p:animEffect>
                                  </p:childTnLst>
                                </p:cTn>
                              </p:par>
                              <p:par>
                                <p:cTn id="1805" nodeType="withEffect" fill="hold" presetClass="entr" presetID="10">
                                  <p:childTnLst>
                                    <p:set>
                                      <p:cBhvr>
                                        <p:cTn id="1806" dur="1" fill="hold">
                                          <p:stCondLst>
                                            <p:cond delay="0"/>
                                          </p:stCondLst>
                                        </p:cTn>
                                        <p:tgtEl>
                                          <p:spTgt spid="3216"/>
                                        </p:tgtEl>
                                        <p:attrNameLst>
                                          <p:attrName>style.visibility</p:attrName>
                                        </p:attrNameLst>
                                      </p:cBhvr>
                                      <p:to>
                                        <p:strVal val="visible"/>
                                      </p:to>
                                    </p:set>
                                    <p:animEffect filter="fade" transition="in">
                                      <p:cBhvr additive="repl">
                                        <p:cTn id="1807" dur="750"/>
                                        <p:tgtEl>
                                          <p:spTgt spid="3216"/>
                                        </p:tgtEl>
                                      </p:cBhvr>
                                    </p:animEffect>
                                  </p:childTnLst>
                                </p:cTn>
                              </p:par>
                              <p:par>
                                <p:cTn id="1808" nodeType="withEffect" fill="hold" presetClass="entr" presetID="22" presetSubtype="4">
                                  <p:childTnLst>
                                    <p:set>
                                      <p:cBhvr>
                                        <p:cTn id="1809" dur="1" fill="hold">
                                          <p:stCondLst>
                                            <p:cond delay="0"/>
                                          </p:stCondLst>
                                        </p:cTn>
                                        <p:tgtEl>
                                          <p:spTgt spid="3244"/>
                                        </p:tgtEl>
                                        <p:attrNameLst>
                                          <p:attrName>style.visibility</p:attrName>
                                        </p:attrNameLst>
                                      </p:cBhvr>
                                      <p:to>
                                        <p:strVal val="visible"/>
                                      </p:to>
                                    </p:set>
                                    <p:animEffect filter="wipe(down)" transition="in">
                                      <p:cBhvr additive="repl">
                                        <p:cTn id="1810" dur="750"/>
                                        <p:tgtEl>
                                          <p:spTgt spid="3244"/>
                                        </p:tgtEl>
                                      </p:cBhvr>
                                    </p:animEffect>
                                  </p:childTnLst>
                                </p:cTn>
                              </p:par>
                              <p:par>
                                <p:cTn id="1811" nodeType="withEffect" fill="hold" presetClass="entr" presetID="22" presetSubtype="4">
                                  <p:childTnLst>
                                    <p:set>
                                      <p:cBhvr>
                                        <p:cTn id="1812" dur="1" fill="hold">
                                          <p:stCondLst>
                                            <p:cond delay="0"/>
                                          </p:stCondLst>
                                        </p:cTn>
                                        <p:tgtEl>
                                          <p:spTgt spid="3275"/>
                                        </p:tgtEl>
                                        <p:attrNameLst>
                                          <p:attrName>style.visibility</p:attrName>
                                        </p:attrNameLst>
                                      </p:cBhvr>
                                      <p:to>
                                        <p:strVal val="visible"/>
                                      </p:to>
                                    </p:set>
                                    <p:animEffect filter="wipe(down)" transition="in">
                                      <p:cBhvr additive="repl">
                                        <p:cTn id="1813" dur="750"/>
                                        <p:tgtEl>
                                          <p:spTgt spid="3275"/>
                                        </p:tgtEl>
                                      </p:cBhvr>
                                    </p:animEffect>
                                  </p:childTnLst>
                                </p:cTn>
                              </p:par>
                              <p:par>
                                <p:cTn id="1814" nodeType="withEffect" fill="hold" presetClass="entr" presetID="22" presetSubtype="4">
                                  <p:childTnLst>
                                    <p:set>
                                      <p:cBhvr>
                                        <p:cTn id="1815" dur="1" fill="hold">
                                          <p:stCondLst>
                                            <p:cond delay="0"/>
                                          </p:stCondLst>
                                        </p:cTn>
                                        <p:tgtEl>
                                          <p:spTgt spid="3272"/>
                                        </p:tgtEl>
                                        <p:attrNameLst>
                                          <p:attrName>style.visibility</p:attrName>
                                        </p:attrNameLst>
                                      </p:cBhvr>
                                      <p:to>
                                        <p:strVal val="visible"/>
                                      </p:to>
                                    </p:set>
                                    <p:animEffect filter="wipe(down)" transition="in">
                                      <p:cBhvr additive="repl">
                                        <p:cTn id="1816" dur="750"/>
                                        <p:tgtEl>
                                          <p:spTgt spid="3272"/>
                                        </p:tgtEl>
                                      </p:cBhvr>
                                    </p:animEffect>
                                  </p:childTnLst>
                                </p:cTn>
                              </p:par>
                              <p:par>
                                <p:cTn id="1817" nodeType="withEffect" fill="hold" presetClass="entr" presetID="22" presetSubtype="4">
                                  <p:childTnLst>
                                    <p:set>
                                      <p:cBhvr>
                                        <p:cTn id="1818" dur="1" fill="hold">
                                          <p:stCondLst>
                                            <p:cond delay="0"/>
                                          </p:stCondLst>
                                        </p:cTn>
                                        <p:tgtEl>
                                          <p:spTgt spid="3276"/>
                                        </p:tgtEl>
                                        <p:attrNameLst>
                                          <p:attrName>style.visibility</p:attrName>
                                        </p:attrNameLst>
                                      </p:cBhvr>
                                      <p:to>
                                        <p:strVal val="visible"/>
                                      </p:to>
                                    </p:set>
                                    <p:animEffect filter="wipe(down)" transition="in">
                                      <p:cBhvr additive="repl">
                                        <p:cTn id="1819" dur="750"/>
                                        <p:tgtEl>
                                          <p:spTgt spid="3276"/>
                                        </p:tgtEl>
                                      </p:cBhvr>
                                    </p:animEffect>
                                  </p:childTnLst>
                                </p:cTn>
                              </p:par>
                              <p:par>
                                <p:cTn id="1820" nodeType="withEffect" fill="hold" presetClass="entr" presetID="22" presetSubtype="4">
                                  <p:childTnLst>
                                    <p:set>
                                      <p:cBhvr>
                                        <p:cTn id="1821" dur="1" fill="hold">
                                          <p:stCondLst>
                                            <p:cond delay="0"/>
                                          </p:stCondLst>
                                        </p:cTn>
                                        <p:tgtEl>
                                          <p:spTgt spid="3270"/>
                                        </p:tgtEl>
                                        <p:attrNameLst>
                                          <p:attrName>style.visibility</p:attrName>
                                        </p:attrNameLst>
                                      </p:cBhvr>
                                      <p:to>
                                        <p:strVal val="visible"/>
                                      </p:to>
                                    </p:set>
                                    <p:animEffect filter="wipe(down)" transition="in">
                                      <p:cBhvr additive="repl">
                                        <p:cTn id="1822" dur="750"/>
                                        <p:tgtEl>
                                          <p:spTgt spid="3270"/>
                                        </p:tgtEl>
                                      </p:cBhvr>
                                    </p:animEffect>
                                  </p:childTnLst>
                                </p:cTn>
                              </p:par>
                              <p:par>
                                <p:cTn id="1823" nodeType="withEffect" fill="hold" presetClass="entr" presetID="22" presetSubtype="4">
                                  <p:childTnLst>
                                    <p:set>
                                      <p:cBhvr>
                                        <p:cTn id="1824" dur="1" fill="hold">
                                          <p:stCondLst>
                                            <p:cond delay="0"/>
                                          </p:stCondLst>
                                        </p:cTn>
                                        <p:tgtEl>
                                          <p:spTgt spid="3269"/>
                                        </p:tgtEl>
                                        <p:attrNameLst>
                                          <p:attrName>style.visibility</p:attrName>
                                        </p:attrNameLst>
                                      </p:cBhvr>
                                      <p:to>
                                        <p:strVal val="visible"/>
                                      </p:to>
                                    </p:set>
                                    <p:animEffect filter="wipe(down)" transition="in">
                                      <p:cBhvr additive="repl">
                                        <p:cTn id="1825" dur="750"/>
                                        <p:tgtEl>
                                          <p:spTgt spid="3269"/>
                                        </p:tgtEl>
                                      </p:cBhvr>
                                    </p:animEffect>
                                  </p:childTnLst>
                                </p:cTn>
                              </p:par>
                              <p:par>
                                <p:cTn id="1826" nodeType="withEffect" fill="hold" presetClass="entr" presetID="22" presetSubtype="4">
                                  <p:childTnLst>
                                    <p:set>
                                      <p:cBhvr>
                                        <p:cTn id="1827" dur="1" fill="hold">
                                          <p:stCondLst>
                                            <p:cond delay="0"/>
                                          </p:stCondLst>
                                        </p:cTn>
                                        <p:tgtEl>
                                          <p:spTgt spid="3267"/>
                                        </p:tgtEl>
                                        <p:attrNameLst>
                                          <p:attrName>style.visibility</p:attrName>
                                        </p:attrNameLst>
                                      </p:cBhvr>
                                      <p:to>
                                        <p:strVal val="visible"/>
                                      </p:to>
                                    </p:set>
                                    <p:animEffect filter="wipe(down)" transition="in">
                                      <p:cBhvr additive="repl">
                                        <p:cTn id="1828" dur="750"/>
                                        <p:tgtEl>
                                          <p:spTgt spid="3267"/>
                                        </p:tgtEl>
                                      </p:cBhvr>
                                    </p:animEffect>
                                  </p:childTnLst>
                                </p:cTn>
                              </p:par>
                              <p:par>
                                <p:cTn id="1829" nodeType="withEffect" fill="hold" presetClass="entr" presetID="22" presetSubtype="4">
                                  <p:childTnLst>
                                    <p:set>
                                      <p:cBhvr>
                                        <p:cTn id="1830" dur="1" fill="hold">
                                          <p:stCondLst>
                                            <p:cond delay="0"/>
                                          </p:stCondLst>
                                        </p:cTn>
                                        <p:tgtEl>
                                          <p:spTgt spid="3260"/>
                                        </p:tgtEl>
                                        <p:attrNameLst>
                                          <p:attrName>style.visibility</p:attrName>
                                        </p:attrNameLst>
                                      </p:cBhvr>
                                      <p:to>
                                        <p:strVal val="visible"/>
                                      </p:to>
                                    </p:set>
                                    <p:animEffect filter="wipe(down)" transition="in">
                                      <p:cBhvr additive="repl">
                                        <p:cTn id="1831" dur="750"/>
                                        <p:tgtEl>
                                          <p:spTgt spid="3260"/>
                                        </p:tgtEl>
                                      </p:cBhvr>
                                    </p:animEffect>
                                  </p:childTnLst>
                                </p:cTn>
                              </p:par>
                              <p:par>
                                <p:cTn id="1832" nodeType="withEffect" fill="hold" presetClass="entr" presetID="22" presetSubtype="4">
                                  <p:childTnLst>
                                    <p:set>
                                      <p:cBhvr>
                                        <p:cTn id="1833" dur="1" fill="hold">
                                          <p:stCondLst>
                                            <p:cond delay="0"/>
                                          </p:stCondLst>
                                        </p:cTn>
                                        <p:tgtEl>
                                          <p:spTgt spid="3259"/>
                                        </p:tgtEl>
                                        <p:attrNameLst>
                                          <p:attrName>style.visibility</p:attrName>
                                        </p:attrNameLst>
                                      </p:cBhvr>
                                      <p:to>
                                        <p:strVal val="visible"/>
                                      </p:to>
                                    </p:set>
                                    <p:animEffect filter="wipe(down)" transition="in">
                                      <p:cBhvr additive="repl">
                                        <p:cTn id="1834" dur="750"/>
                                        <p:tgtEl>
                                          <p:spTgt spid="3259"/>
                                        </p:tgtEl>
                                      </p:cBhvr>
                                    </p:animEffect>
                                  </p:childTnLst>
                                </p:cTn>
                              </p:par>
                              <p:par>
                                <p:cTn id="1835" nodeType="withEffect" fill="hold" presetClass="entr" presetID="22" presetSubtype="4">
                                  <p:childTnLst>
                                    <p:set>
                                      <p:cBhvr>
                                        <p:cTn id="1836" dur="1" fill="hold">
                                          <p:stCondLst>
                                            <p:cond delay="0"/>
                                          </p:stCondLst>
                                        </p:cTn>
                                        <p:tgtEl>
                                          <p:spTgt spid="3258"/>
                                        </p:tgtEl>
                                        <p:attrNameLst>
                                          <p:attrName>style.visibility</p:attrName>
                                        </p:attrNameLst>
                                      </p:cBhvr>
                                      <p:to>
                                        <p:strVal val="visible"/>
                                      </p:to>
                                    </p:set>
                                    <p:animEffect filter="wipe(down)" transition="in">
                                      <p:cBhvr additive="repl">
                                        <p:cTn id="1837" dur="750"/>
                                        <p:tgtEl>
                                          <p:spTgt spid="3258"/>
                                        </p:tgtEl>
                                      </p:cBhvr>
                                    </p:animEffect>
                                  </p:childTnLst>
                                </p:cTn>
                              </p:par>
                              <p:par>
                                <p:cTn id="1838" nodeType="withEffect" fill="hold" presetClass="entr" presetID="22" presetSubtype="4">
                                  <p:childTnLst>
                                    <p:set>
                                      <p:cBhvr>
                                        <p:cTn id="1839" dur="1" fill="hold">
                                          <p:stCondLst>
                                            <p:cond delay="0"/>
                                          </p:stCondLst>
                                        </p:cTn>
                                        <p:tgtEl>
                                          <p:spTgt spid="3255"/>
                                        </p:tgtEl>
                                        <p:attrNameLst>
                                          <p:attrName>style.visibility</p:attrName>
                                        </p:attrNameLst>
                                      </p:cBhvr>
                                      <p:to>
                                        <p:strVal val="visible"/>
                                      </p:to>
                                    </p:set>
                                    <p:animEffect filter="wipe(down)" transition="in">
                                      <p:cBhvr additive="repl">
                                        <p:cTn id="1840" dur="750"/>
                                        <p:tgtEl>
                                          <p:spTgt spid="3255"/>
                                        </p:tgtEl>
                                      </p:cBhvr>
                                    </p:animEffect>
                                  </p:childTnLst>
                                </p:cTn>
                              </p:par>
                              <p:par>
                                <p:cTn id="1841" nodeType="withEffect" fill="hold" presetClass="entr" presetID="22" presetSubtype="4">
                                  <p:childTnLst>
                                    <p:set>
                                      <p:cBhvr>
                                        <p:cTn id="1842" dur="1" fill="hold">
                                          <p:stCondLst>
                                            <p:cond delay="0"/>
                                          </p:stCondLst>
                                        </p:cTn>
                                        <p:tgtEl>
                                          <p:spTgt spid="3261"/>
                                        </p:tgtEl>
                                        <p:attrNameLst>
                                          <p:attrName>style.visibility</p:attrName>
                                        </p:attrNameLst>
                                      </p:cBhvr>
                                      <p:to>
                                        <p:strVal val="visible"/>
                                      </p:to>
                                    </p:set>
                                    <p:animEffect filter="wipe(down)" transition="in">
                                      <p:cBhvr additive="repl">
                                        <p:cTn id="1843" dur="750"/>
                                        <p:tgtEl>
                                          <p:spTgt spid="3261"/>
                                        </p:tgtEl>
                                      </p:cBhvr>
                                    </p:animEffect>
                                  </p:childTnLst>
                                </p:cTn>
                              </p:par>
                              <p:par>
                                <p:cTn id="1844" nodeType="withEffect" fill="hold" presetClass="entr" presetID="22" presetSubtype="4">
                                  <p:childTnLst>
                                    <p:set>
                                      <p:cBhvr>
                                        <p:cTn id="1845" dur="1" fill="hold">
                                          <p:stCondLst>
                                            <p:cond delay="0"/>
                                          </p:stCondLst>
                                        </p:cTn>
                                        <p:tgtEl>
                                          <p:spTgt spid="3262"/>
                                        </p:tgtEl>
                                        <p:attrNameLst>
                                          <p:attrName>style.visibility</p:attrName>
                                        </p:attrNameLst>
                                      </p:cBhvr>
                                      <p:to>
                                        <p:strVal val="visible"/>
                                      </p:to>
                                    </p:set>
                                    <p:animEffect filter="wipe(down)" transition="in">
                                      <p:cBhvr additive="repl">
                                        <p:cTn id="1846" dur="750"/>
                                        <p:tgtEl>
                                          <p:spTgt spid="3262"/>
                                        </p:tgtEl>
                                      </p:cBhvr>
                                    </p:animEffect>
                                  </p:childTnLst>
                                </p:cTn>
                              </p:par>
                              <p:par>
                                <p:cTn id="1847" nodeType="withEffect" fill="hold" presetClass="entr" presetID="22" presetSubtype="4">
                                  <p:childTnLst>
                                    <p:set>
                                      <p:cBhvr>
                                        <p:cTn id="1848" dur="1" fill="hold">
                                          <p:stCondLst>
                                            <p:cond delay="0"/>
                                          </p:stCondLst>
                                        </p:cTn>
                                        <p:tgtEl>
                                          <p:spTgt spid="3264"/>
                                        </p:tgtEl>
                                        <p:attrNameLst>
                                          <p:attrName>style.visibility</p:attrName>
                                        </p:attrNameLst>
                                      </p:cBhvr>
                                      <p:to>
                                        <p:strVal val="visible"/>
                                      </p:to>
                                    </p:set>
                                    <p:animEffect filter="wipe(down)" transition="in">
                                      <p:cBhvr additive="repl">
                                        <p:cTn id="1849" dur="750"/>
                                        <p:tgtEl>
                                          <p:spTgt spid="3264"/>
                                        </p:tgtEl>
                                      </p:cBhvr>
                                    </p:animEffect>
                                  </p:childTnLst>
                                </p:cTn>
                              </p:par>
                              <p:par>
                                <p:cTn id="1850" nodeType="withEffect" fill="hold" presetClass="entr" presetID="22" presetSubtype="4">
                                  <p:childTnLst>
                                    <p:set>
                                      <p:cBhvr>
                                        <p:cTn id="1851" dur="1" fill="hold">
                                          <p:stCondLst>
                                            <p:cond delay="0"/>
                                          </p:stCondLst>
                                        </p:cTn>
                                        <p:tgtEl>
                                          <p:spTgt spid="3265"/>
                                        </p:tgtEl>
                                        <p:attrNameLst>
                                          <p:attrName>style.visibility</p:attrName>
                                        </p:attrNameLst>
                                      </p:cBhvr>
                                      <p:to>
                                        <p:strVal val="visible"/>
                                      </p:to>
                                    </p:set>
                                    <p:animEffect filter="wipe(down)" transition="in">
                                      <p:cBhvr additive="repl">
                                        <p:cTn id="1852" dur="750"/>
                                        <p:tgtEl>
                                          <p:spTgt spid="3265"/>
                                        </p:tgtEl>
                                      </p:cBhvr>
                                    </p:animEffect>
                                  </p:childTnLst>
                                </p:cTn>
                              </p:par>
                              <p:par>
                                <p:cTn id="1853" nodeType="withEffect" fill="hold" presetClass="entr" presetID="22" presetSubtype="4">
                                  <p:childTnLst>
                                    <p:set>
                                      <p:cBhvr>
                                        <p:cTn id="1854" dur="1" fill="hold">
                                          <p:stCondLst>
                                            <p:cond delay="0"/>
                                          </p:stCondLst>
                                        </p:cTn>
                                        <p:tgtEl>
                                          <p:spTgt spid="3263"/>
                                        </p:tgtEl>
                                        <p:attrNameLst>
                                          <p:attrName>style.visibility</p:attrName>
                                        </p:attrNameLst>
                                      </p:cBhvr>
                                      <p:to>
                                        <p:strVal val="visible"/>
                                      </p:to>
                                    </p:set>
                                    <p:animEffect filter="wipe(down)" transition="in">
                                      <p:cBhvr additive="repl">
                                        <p:cTn id="1855" dur="750"/>
                                        <p:tgtEl>
                                          <p:spTgt spid="3263"/>
                                        </p:tgtEl>
                                      </p:cBhvr>
                                    </p:animEffect>
                                  </p:childTnLst>
                                </p:cTn>
                              </p:par>
                              <p:par>
                                <p:cTn id="1856" nodeType="withEffect" fill="hold" presetClass="entr" presetID="22" presetSubtype="4">
                                  <p:childTnLst>
                                    <p:set>
                                      <p:cBhvr>
                                        <p:cTn id="1857" dur="1" fill="hold">
                                          <p:stCondLst>
                                            <p:cond delay="0"/>
                                          </p:stCondLst>
                                        </p:cTn>
                                        <p:tgtEl>
                                          <p:spTgt spid="3273"/>
                                        </p:tgtEl>
                                        <p:attrNameLst>
                                          <p:attrName>style.visibility</p:attrName>
                                        </p:attrNameLst>
                                      </p:cBhvr>
                                      <p:to>
                                        <p:strVal val="visible"/>
                                      </p:to>
                                    </p:set>
                                    <p:animEffect filter="wipe(down)" transition="in">
                                      <p:cBhvr additive="repl">
                                        <p:cTn id="1858" dur="750"/>
                                        <p:tgtEl>
                                          <p:spTgt spid="3273"/>
                                        </p:tgtEl>
                                      </p:cBhvr>
                                    </p:animEffect>
                                  </p:childTnLst>
                                </p:cTn>
                              </p:par>
                              <p:par>
                                <p:cTn id="1859" nodeType="withEffect" fill="hold" presetClass="entr" presetID="22" presetSubtype="4">
                                  <p:childTnLst>
                                    <p:set>
                                      <p:cBhvr>
                                        <p:cTn id="1860" dur="1" fill="hold">
                                          <p:stCondLst>
                                            <p:cond delay="0"/>
                                          </p:stCondLst>
                                        </p:cTn>
                                        <p:tgtEl>
                                          <p:spTgt spid="3274"/>
                                        </p:tgtEl>
                                        <p:attrNameLst>
                                          <p:attrName>style.visibility</p:attrName>
                                        </p:attrNameLst>
                                      </p:cBhvr>
                                      <p:to>
                                        <p:strVal val="visible"/>
                                      </p:to>
                                    </p:set>
                                    <p:animEffect filter="wipe(down)" transition="in">
                                      <p:cBhvr additive="repl">
                                        <p:cTn id="1861" dur="750"/>
                                        <p:tgtEl>
                                          <p:spTgt spid="3274"/>
                                        </p:tgtEl>
                                      </p:cBhvr>
                                    </p:animEffect>
                                  </p:childTnLst>
                                </p:cTn>
                              </p:par>
                              <p:par>
                                <p:cTn id="1862" nodeType="withEffect" fill="hold" presetClass="entr" presetID="22" presetSubtype="4">
                                  <p:childTnLst>
                                    <p:set>
                                      <p:cBhvr>
                                        <p:cTn id="1863" dur="1" fill="hold">
                                          <p:stCondLst>
                                            <p:cond delay="0"/>
                                          </p:stCondLst>
                                        </p:cTn>
                                        <p:tgtEl>
                                          <p:spTgt spid="3248"/>
                                        </p:tgtEl>
                                        <p:attrNameLst>
                                          <p:attrName>style.visibility</p:attrName>
                                        </p:attrNameLst>
                                      </p:cBhvr>
                                      <p:to>
                                        <p:strVal val="visible"/>
                                      </p:to>
                                    </p:set>
                                    <p:animEffect filter="wipe(down)" transition="in">
                                      <p:cBhvr additive="repl">
                                        <p:cTn id="1864" dur="750"/>
                                        <p:tgtEl>
                                          <p:spTgt spid="3248"/>
                                        </p:tgtEl>
                                      </p:cBhvr>
                                    </p:animEffect>
                                  </p:childTnLst>
                                </p:cTn>
                              </p:par>
                              <p:par>
                                <p:cTn id="1865" nodeType="withEffect" fill="hold" presetClass="entr" presetID="22" presetSubtype="4">
                                  <p:childTnLst>
                                    <p:set>
                                      <p:cBhvr>
                                        <p:cTn id="1866" dur="1" fill="hold">
                                          <p:stCondLst>
                                            <p:cond delay="0"/>
                                          </p:stCondLst>
                                        </p:cTn>
                                        <p:tgtEl>
                                          <p:spTgt spid="3245"/>
                                        </p:tgtEl>
                                        <p:attrNameLst>
                                          <p:attrName>style.visibility</p:attrName>
                                        </p:attrNameLst>
                                      </p:cBhvr>
                                      <p:to>
                                        <p:strVal val="visible"/>
                                      </p:to>
                                    </p:set>
                                    <p:animEffect filter="wipe(down)" transition="in">
                                      <p:cBhvr additive="repl">
                                        <p:cTn id="1867" dur="750"/>
                                        <p:tgtEl>
                                          <p:spTgt spid="3245"/>
                                        </p:tgtEl>
                                      </p:cBhvr>
                                    </p:animEffect>
                                  </p:childTnLst>
                                </p:cTn>
                              </p:par>
                              <p:par>
                                <p:cTn id="1868" nodeType="withEffect" fill="hold" presetClass="entr" presetID="22" presetSubtype="4">
                                  <p:childTnLst>
                                    <p:set>
                                      <p:cBhvr>
                                        <p:cTn id="1869" dur="1" fill="hold">
                                          <p:stCondLst>
                                            <p:cond delay="0"/>
                                          </p:stCondLst>
                                        </p:cTn>
                                        <p:tgtEl>
                                          <p:spTgt spid="3266"/>
                                        </p:tgtEl>
                                        <p:attrNameLst>
                                          <p:attrName>style.visibility</p:attrName>
                                        </p:attrNameLst>
                                      </p:cBhvr>
                                      <p:to>
                                        <p:strVal val="visible"/>
                                      </p:to>
                                    </p:set>
                                    <p:animEffect filter="wipe(down)" transition="in">
                                      <p:cBhvr additive="repl">
                                        <p:cTn id="1870" dur="750"/>
                                        <p:tgtEl>
                                          <p:spTgt spid="3266"/>
                                        </p:tgtEl>
                                      </p:cBhvr>
                                    </p:animEffect>
                                  </p:childTnLst>
                                </p:cTn>
                              </p:par>
                              <p:par>
                                <p:cTn id="1871" nodeType="withEffect" fill="hold" presetClass="entr" presetID="22" presetSubtype="4">
                                  <p:childTnLst>
                                    <p:set>
                                      <p:cBhvr>
                                        <p:cTn id="1872" dur="1" fill="hold">
                                          <p:stCondLst>
                                            <p:cond delay="0"/>
                                          </p:stCondLst>
                                        </p:cTn>
                                        <p:tgtEl>
                                          <p:spTgt spid="3243"/>
                                        </p:tgtEl>
                                        <p:attrNameLst>
                                          <p:attrName>style.visibility</p:attrName>
                                        </p:attrNameLst>
                                      </p:cBhvr>
                                      <p:to>
                                        <p:strVal val="visible"/>
                                      </p:to>
                                    </p:set>
                                    <p:animEffect filter="wipe(down)" transition="in">
                                      <p:cBhvr additive="repl">
                                        <p:cTn id="1873" dur="750"/>
                                        <p:tgtEl>
                                          <p:spTgt spid="3243"/>
                                        </p:tgtEl>
                                      </p:cBhvr>
                                    </p:animEffect>
                                  </p:childTnLst>
                                </p:cTn>
                              </p:par>
                              <p:par>
                                <p:cTn id="1874" nodeType="withEffect" fill="hold" presetClass="entr" presetID="22" presetSubtype="4">
                                  <p:childTnLst>
                                    <p:set>
                                      <p:cBhvr>
                                        <p:cTn id="1875" dur="1" fill="hold">
                                          <p:stCondLst>
                                            <p:cond delay="0"/>
                                          </p:stCondLst>
                                        </p:cTn>
                                        <p:tgtEl>
                                          <p:spTgt spid="3252"/>
                                        </p:tgtEl>
                                        <p:attrNameLst>
                                          <p:attrName>style.visibility</p:attrName>
                                        </p:attrNameLst>
                                      </p:cBhvr>
                                      <p:to>
                                        <p:strVal val="visible"/>
                                      </p:to>
                                    </p:set>
                                    <p:animEffect filter="wipe(down)" transition="in">
                                      <p:cBhvr additive="repl">
                                        <p:cTn id="1876" dur="750"/>
                                        <p:tgtEl>
                                          <p:spTgt spid="3252"/>
                                        </p:tgtEl>
                                      </p:cBhvr>
                                    </p:animEffect>
                                  </p:childTnLst>
                                </p:cTn>
                              </p:par>
                              <p:par>
                                <p:cTn id="1877" nodeType="withEffect" fill="hold" presetClass="entr" presetID="22" presetSubtype="4">
                                  <p:childTnLst>
                                    <p:set>
                                      <p:cBhvr>
                                        <p:cTn id="1878" dur="1" fill="hold">
                                          <p:stCondLst>
                                            <p:cond delay="0"/>
                                          </p:stCondLst>
                                        </p:cTn>
                                        <p:tgtEl>
                                          <p:spTgt spid="3246"/>
                                        </p:tgtEl>
                                        <p:attrNameLst>
                                          <p:attrName>style.visibility</p:attrName>
                                        </p:attrNameLst>
                                      </p:cBhvr>
                                      <p:to>
                                        <p:strVal val="visible"/>
                                      </p:to>
                                    </p:set>
                                    <p:animEffect filter="wipe(down)" transition="in">
                                      <p:cBhvr additive="repl">
                                        <p:cTn id="1879" dur="750"/>
                                        <p:tgtEl>
                                          <p:spTgt spid="3246"/>
                                        </p:tgtEl>
                                      </p:cBhvr>
                                    </p:animEffect>
                                  </p:childTnLst>
                                </p:cTn>
                              </p:par>
                              <p:par>
                                <p:cTn id="1880" nodeType="withEffect" fill="hold" presetClass="entr" presetID="22" presetSubtype="4">
                                  <p:childTnLst>
                                    <p:set>
                                      <p:cBhvr>
                                        <p:cTn id="1881" dur="1" fill="hold">
                                          <p:stCondLst>
                                            <p:cond delay="0"/>
                                          </p:stCondLst>
                                        </p:cTn>
                                        <p:tgtEl>
                                          <p:spTgt spid="3247"/>
                                        </p:tgtEl>
                                        <p:attrNameLst>
                                          <p:attrName>style.visibility</p:attrName>
                                        </p:attrNameLst>
                                      </p:cBhvr>
                                      <p:to>
                                        <p:strVal val="visible"/>
                                      </p:to>
                                    </p:set>
                                    <p:animEffect filter="wipe(down)" transition="in">
                                      <p:cBhvr additive="repl">
                                        <p:cTn id="1882" dur="750"/>
                                        <p:tgtEl>
                                          <p:spTgt spid="3247"/>
                                        </p:tgtEl>
                                      </p:cBhvr>
                                    </p:animEffect>
                                  </p:childTnLst>
                                </p:cTn>
                              </p:par>
                              <p:par>
                                <p:cTn id="1883" nodeType="withEffect" fill="hold" presetClass="entr" presetID="22" presetSubtype="4">
                                  <p:childTnLst>
                                    <p:set>
                                      <p:cBhvr>
                                        <p:cTn id="1884" dur="1" fill="hold">
                                          <p:stCondLst>
                                            <p:cond delay="0"/>
                                          </p:stCondLst>
                                        </p:cTn>
                                        <p:tgtEl>
                                          <p:spTgt spid="3253"/>
                                        </p:tgtEl>
                                        <p:attrNameLst>
                                          <p:attrName>style.visibility</p:attrName>
                                        </p:attrNameLst>
                                      </p:cBhvr>
                                      <p:to>
                                        <p:strVal val="visible"/>
                                      </p:to>
                                    </p:set>
                                    <p:animEffect filter="wipe(down)" transition="in">
                                      <p:cBhvr additive="repl">
                                        <p:cTn id="1885" dur="750"/>
                                        <p:tgtEl>
                                          <p:spTgt spid="3253"/>
                                        </p:tgtEl>
                                      </p:cBhvr>
                                    </p:animEffect>
                                  </p:childTnLst>
                                </p:cTn>
                              </p:par>
                              <p:par>
                                <p:cTn id="1886" nodeType="withEffect" fill="hold" presetClass="entr" presetID="22" presetSubtype="4">
                                  <p:childTnLst>
                                    <p:set>
                                      <p:cBhvr>
                                        <p:cTn id="1887" dur="1" fill="hold">
                                          <p:stCondLst>
                                            <p:cond delay="0"/>
                                          </p:stCondLst>
                                        </p:cTn>
                                        <p:tgtEl>
                                          <p:spTgt spid="3251"/>
                                        </p:tgtEl>
                                        <p:attrNameLst>
                                          <p:attrName>style.visibility</p:attrName>
                                        </p:attrNameLst>
                                      </p:cBhvr>
                                      <p:to>
                                        <p:strVal val="visible"/>
                                      </p:to>
                                    </p:set>
                                    <p:animEffect filter="wipe(down)" transition="in">
                                      <p:cBhvr additive="repl">
                                        <p:cTn id="1888" dur="750"/>
                                        <p:tgtEl>
                                          <p:spTgt spid="3251"/>
                                        </p:tgtEl>
                                      </p:cBhvr>
                                    </p:animEffect>
                                  </p:childTnLst>
                                </p:cTn>
                              </p:par>
                              <p:par>
                                <p:cTn id="1889" nodeType="withEffect" fill="hold" presetClass="entr" presetID="22" presetSubtype="4">
                                  <p:childTnLst>
                                    <p:set>
                                      <p:cBhvr>
                                        <p:cTn id="1890" dur="1" fill="hold">
                                          <p:stCondLst>
                                            <p:cond delay="0"/>
                                          </p:stCondLst>
                                        </p:cTn>
                                        <p:tgtEl>
                                          <p:spTgt spid="3250"/>
                                        </p:tgtEl>
                                        <p:attrNameLst>
                                          <p:attrName>style.visibility</p:attrName>
                                        </p:attrNameLst>
                                      </p:cBhvr>
                                      <p:to>
                                        <p:strVal val="visible"/>
                                      </p:to>
                                    </p:set>
                                    <p:animEffect filter="wipe(down)" transition="in">
                                      <p:cBhvr additive="repl">
                                        <p:cTn id="1891" dur="750"/>
                                        <p:tgtEl>
                                          <p:spTgt spid="3250"/>
                                        </p:tgtEl>
                                      </p:cBhvr>
                                    </p:animEffect>
                                  </p:childTnLst>
                                </p:cTn>
                              </p:par>
                              <p:par>
                                <p:cTn id="1892" nodeType="withEffect" fill="hold" presetClass="entr" presetID="22" presetSubtype="4">
                                  <p:childTnLst>
                                    <p:set>
                                      <p:cBhvr>
                                        <p:cTn id="1893" dur="1" fill="hold">
                                          <p:stCondLst>
                                            <p:cond delay="0"/>
                                          </p:stCondLst>
                                        </p:cTn>
                                        <p:tgtEl>
                                          <p:spTgt spid="3241"/>
                                        </p:tgtEl>
                                        <p:attrNameLst>
                                          <p:attrName>style.visibility</p:attrName>
                                        </p:attrNameLst>
                                      </p:cBhvr>
                                      <p:to>
                                        <p:strVal val="visible"/>
                                      </p:to>
                                    </p:set>
                                    <p:animEffect filter="wipe(down)" transition="in">
                                      <p:cBhvr additive="repl">
                                        <p:cTn id="1894" dur="750"/>
                                        <p:tgtEl>
                                          <p:spTgt spid="3241"/>
                                        </p:tgtEl>
                                      </p:cBhvr>
                                    </p:animEffect>
                                  </p:childTnLst>
                                </p:cTn>
                              </p:par>
                              <p:par>
                                <p:cTn id="1895" nodeType="withEffect" fill="hold" presetClass="entr" presetID="22" presetSubtype="4">
                                  <p:childTnLst>
                                    <p:set>
                                      <p:cBhvr>
                                        <p:cTn id="1896" dur="1" fill="hold">
                                          <p:stCondLst>
                                            <p:cond delay="0"/>
                                          </p:stCondLst>
                                        </p:cTn>
                                        <p:tgtEl>
                                          <p:spTgt spid="3242"/>
                                        </p:tgtEl>
                                        <p:attrNameLst>
                                          <p:attrName>style.visibility</p:attrName>
                                        </p:attrNameLst>
                                      </p:cBhvr>
                                      <p:to>
                                        <p:strVal val="visible"/>
                                      </p:to>
                                    </p:set>
                                    <p:animEffect filter="wipe(down)" transition="in">
                                      <p:cBhvr additive="repl">
                                        <p:cTn id="1897" dur="750"/>
                                        <p:tgtEl>
                                          <p:spTgt spid="3242"/>
                                        </p:tgtEl>
                                      </p:cBhvr>
                                    </p:animEffect>
                                  </p:childTnLst>
                                </p:cTn>
                              </p:par>
                              <p:par>
                                <p:cTn id="1898" nodeType="withEffect" fill="hold" presetClass="entr" presetID="22" presetSubtype="4">
                                  <p:childTnLst>
                                    <p:set>
                                      <p:cBhvr>
                                        <p:cTn id="1899" dur="1" fill="hold">
                                          <p:stCondLst>
                                            <p:cond delay="0"/>
                                          </p:stCondLst>
                                        </p:cTn>
                                        <p:tgtEl>
                                          <p:spTgt spid="3256"/>
                                        </p:tgtEl>
                                        <p:attrNameLst>
                                          <p:attrName>style.visibility</p:attrName>
                                        </p:attrNameLst>
                                      </p:cBhvr>
                                      <p:to>
                                        <p:strVal val="visible"/>
                                      </p:to>
                                    </p:set>
                                    <p:animEffect filter="wipe(down)" transition="in">
                                      <p:cBhvr additive="repl">
                                        <p:cTn id="1900" dur="750"/>
                                        <p:tgtEl>
                                          <p:spTgt spid="3256"/>
                                        </p:tgtEl>
                                      </p:cBhvr>
                                    </p:animEffect>
                                  </p:childTnLst>
                                </p:cTn>
                              </p:par>
                              <p:par>
                                <p:cTn id="1901" nodeType="withEffect" fill="hold" presetClass="entr" presetID="22" presetSubtype="4">
                                  <p:childTnLst>
                                    <p:set>
                                      <p:cBhvr>
                                        <p:cTn id="1902" dur="1" fill="hold">
                                          <p:stCondLst>
                                            <p:cond delay="0"/>
                                          </p:stCondLst>
                                        </p:cTn>
                                        <p:tgtEl>
                                          <p:spTgt spid="3249"/>
                                        </p:tgtEl>
                                        <p:attrNameLst>
                                          <p:attrName>style.visibility</p:attrName>
                                        </p:attrNameLst>
                                      </p:cBhvr>
                                      <p:to>
                                        <p:strVal val="visible"/>
                                      </p:to>
                                    </p:set>
                                    <p:animEffect filter="wipe(down)" transition="in">
                                      <p:cBhvr additive="repl">
                                        <p:cTn id="1903" dur="750"/>
                                        <p:tgtEl>
                                          <p:spTgt spid="3249"/>
                                        </p:tgtEl>
                                      </p:cBhvr>
                                    </p:animEffect>
                                  </p:childTnLst>
                                </p:cTn>
                              </p:par>
                              <p:par>
                                <p:cTn id="1904" nodeType="withEffect" fill="hold" presetClass="entr" presetID="22" presetSubtype="4">
                                  <p:childTnLst>
                                    <p:set>
                                      <p:cBhvr>
                                        <p:cTn id="1905" dur="1" fill="hold">
                                          <p:stCondLst>
                                            <p:cond delay="0"/>
                                          </p:stCondLst>
                                        </p:cTn>
                                        <p:tgtEl>
                                          <p:spTgt spid="3271"/>
                                        </p:tgtEl>
                                        <p:attrNameLst>
                                          <p:attrName>style.visibility</p:attrName>
                                        </p:attrNameLst>
                                      </p:cBhvr>
                                      <p:to>
                                        <p:strVal val="visible"/>
                                      </p:to>
                                    </p:set>
                                    <p:animEffect filter="wipe(down)" transition="in">
                                      <p:cBhvr additive="repl">
                                        <p:cTn id="1906" dur="750"/>
                                        <p:tgtEl>
                                          <p:spTgt spid="3271"/>
                                        </p:tgtEl>
                                      </p:cBhvr>
                                    </p:animEffect>
                                  </p:childTnLst>
                                </p:cTn>
                              </p:par>
                              <p:par>
                                <p:cTn id="1907" nodeType="withEffect" fill="hold" presetClass="entr" presetID="22" presetSubtype="4">
                                  <p:childTnLst>
                                    <p:set>
                                      <p:cBhvr>
                                        <p:cTn id="1908" dur="1" fill="hold">
                                          <p:stCondLst>
                                            <p:cond delay="0"/>
                                          </p:stCondLst>
                                        </p:cTn>
                                        <p:tgtEl>
                                          <p:spTgt spid="3257"/>
                                        </p:tgtEl>
                                        <p:attrNameLst>
                                          <p:attrName>style.visibility</p:attrName>
                                        </p:attrNameLst>
                                      </p:cBhvr>
                                      <p:to>
                                        <p:strVal val="visible"/>
                                      </p:to>
                                    </p:set>
                                    <p:animEffect filter="wipe(down)" transition="in">
                                      <p:cBhvr additive="repl">
                                        <p:cTn id="1909" dur="750"/>
                                        <p:tgtEl>
                                          <p:spTgt spid="3257"/>
                                        </p:tgtEl>
                                      </p:cBhvr>
                                    </p:animEffect>
                                  </p:childTnLst>
                                </p:cTn>
                              </p:par>
                              <p:par>
                                <p:cTn id="1910" nodeType="withEffect" fill="hold" presetClass="entr" presetID="22" presetSubtype="4">
                                  <p:childTnLst>
                                    <p:set>
                                      <p:cBhvr>
                                        <p:cTn id="1911" dur="1" fill="hold">
                                          <p:stCondLst>
                                            <p:cond delay="0"/>
                                          </p:stCondLst>
                                        </p:cTn>
                                        <p:tgtEl>
                                          <p:spTgt spid="3254"/>
                                        </p:tgtEl>
                                        <p:attrNameLst>
                                          <p:attrName>style.visibility</p:attrName>
                                        </p:attrNameLst>
                                      </p:cBhvr>
                                      <p:to>
                                        <p:strVal val="visible"/>
                                      </p:to>
                                    </p:set>
                                    <p:animEffect filter="wipe(down)" transition="in">
                                      <p:cBhvr additive="repl">
                                        <p:cTn id="1912" dur="750"/>
                                        <p:tgtEl>
                                          <p:spTgt spid="3254"/>
                                        </p:tgtEl>
                                      </p:cBhvr>
                                    </p:animEffect>
                                  </p:childTnLst>
                                </p:cTn>
                              </p:par>
                              <p:par>
                                <p:cTn id="1913" nodeType="withEffect" fill="hold" presetClass="entr" presetID="22" presetSubtype="4">
                                  <p:childTnLst>
                                    <p:set>
                                      <p:cBhvr>
                                        <p:cTn id="1914" dur="1" fill="hold">
                                          <p:stCondLst>
                                            <p:cond delay="0"/>
                                          </p:stCondLst>
                                        </p:cTn>
                                        <p:tgtEl>
                                          <p:spTgt spid="3268"/>
                                        </p:tgtEl>
                                        <p:attrNameLst>
                                          <p:attrName>style.visibility</p:attrName>
                                        </p:attrNameLst>
                                      </p:cBhvr>
                                      <p:to>
                                        <p:strVal val="visible"/>
                                      </p:to>
                                    </p:set>
                                    <p:animEffect filter="wipe(down)" transition="in">
                                      <p:cBhvr additive="repl">
                                        <p:cTn id="1915" dur="750"/>
                                        <p:tgtEl>
                                          <p:spTgt spid="3268"/>
                                        </p:tgtEl>
                                      </p:cBhvr>
                                    </p:animEffect>
                                  </p:childTnLst>
                                </p:cTn>
                              </p:par>
                              <p:par>
                                <p:cTn id="1916" nodeType="withEffect" fill="hold" presetClass="exit" presetID="1">
                                  <p:childTnLst>
                                    <p:set>
                                      <p:cBhvr>
                                        <p:cTn id="1917" dur="1" fill="hold">
                                          <p:stCondLst>
                                            <p:cond delay="0"/>
                                          </p:stCondLst>
                                        </p:cTn>
                                        <p:tgtEl>
                                          <p:spTgt spid="3215"/>
                                        </p:tgtEl>
                                        <p:attrNameLst>
                                          <p:attrName>style.visibility</p:attrName>
                                        </p:attrNameLst>
                                      </p:cBhvr>
                                      <p:to>
                                        <p:strVal val="hidden"/>
                                      </p:to>
                                    </p:set>
                                  </p:childTnLst>
                                </p:cTn>
                              </p:par>
                              <p:par>
                                <p:cTn id="1918" nodeType="withEffect" fill="hold" presetClass="exit" presetID="1">
                                  <p:childTnLst>
                                    <p:set>
                                      <p:cBhvr>
                                        <p:cTn id="1919" dur="1" fill="hold">
                                          <p:stCondLst>
                                            <p:cond delay="0"/>
                                          </p:stCondLst>
                                        </p:cTn>
                                        <p:tgtEl>
                                          <p:spTgt spid="3216"/>
                                        </p:tgtEl>
                                        <p:attrNameLst>
                                          <p:attrName>style.visibility</p:attrName>
                                        </p:attrNameLst>
                                      </p:cBhvr>
                                      <p:to>
                                        <p:strVal val="hidden"/>
                                      </p:to>
                                    </p:set>
                                  </p:childTnLst>
                                </p:cTn>
                              </p:par>
                              <p:par>
                                <p:cTn id="1920" nodeType="withEffect" fill="hold" presetClass="exit" presetID="1">
                                  <p:childTnLst>
                                    <p:set>
                                      <p:cBhvr>
                                        <p:cTn id="1921" dur="1" fill="hold">
                                          <p:stCondLst>
                                            <p:cond delay="0"/>
                                          </p:stCondLst>
                                        </p:cTn>
                                        <p:tgtEl>
                                          <p:spTgt spid="3244"/>
                                        </p:tgtEl>
                                        <p:attrNameLst>
                                          <p:attrName>style.visibility</p:attrName>
                                        </p:attrNameLst>
                                      </p:cBhvr>
                                      <p:to>
                                        <p:strVal val="hidden"/>
                                      </p:to>
                                    </p:set>
                                  </p:childTnLst>
                                </p:cTn>
                              </p:par>
                              <p:par>
                                <p:cTn id="1922" nodeType="withEffect" fill="hold" presetClass="exit" presetID="1">
                                  <p:childTnLst>
                                    <p:set>
                                      <p:cBhvr>
                                        <p:cTn id="1923" dur="1" fill="hold">
                                          <p:stCondLst>
                                            <p:cond delay="0"/>
                                          </p:stCondLst>
                                        </p:cTn>
                                        <p:tgtEl>
                                          <p:spTgt spid="3275"/>
                                        </p:tgtEl>
                                        <p:attrNameLst>
                                          <p:attrName>style.visibility</p:attrName>
                                        </p:attrNameLst>
                                      </p:cBhvr>
                                      <p:to>
                                        <p:strVal val="hidden"/>
                                      </p:to>
                                    </p:set>
                                  </p:childTnLst>
                                </p:cTn>
                              </p:par>
                              <p:par>
                                <p:cTn id="1924" nodeType="withEffect" fill="hold" presetClass="exit" presetID="1">
                                  <p:childTnLst>
                                    <p:set>
                                      <p:cBhvr>
                                        <p:cTn id="1925" dur="1" fill="hold">
                                          <p:stCondLst>
                                            <p:cond delay="0"/>
                                          </p:stCondLst>
                                        </p:cTn>
                                        <p:tgtEl>
                                          <p:spTgt spid="3272"/>
                                        </p:tgtEl>
                                        <p:attrNameLst>
                                          <p:attrName>style.visibility</p:attrName>
                                        </p:attrNameLst>
                                      </p:cBhvr>
                                      <p:to>
                                        <p:strVal val="hidden"/>
                                      </p:to>
                                    </p:set>
                                  </p:childTnLst>
                                </p:cTn>
                              </p:par>
                              <p:par>
                                <p:cTn id="1926" nodeType="withEffect" fill="hold" presetClass="exit" presetID="1">
                                  <p:childTnLst>
                                    <p:set>
                                      <p:cBhvr>
                                        <p:cTn id="1927" dur="1" fill="hold">
                                          <p:stCondLst>
                                            <p:cond delay="0"/>
                                          </p:stCondLst>
                                        </p:cTn>
                                        <p:tgtEl>
                                          <p:spTgt spid="3276"/>
                                        </p:tgtEl>
                                        <p:attrNameLst>
                                          <p:attrName>style.visibility</p:attrName>
                                        </p:attrNameLst>
                                      </p:cBhvr>
                                      <p:to>
                                        <p:strVal val="hidden"/>
                                      </p:to>
                                    </p:set>
                                  </p:childTnLst>
                                </p:cTn>
                              </p:par>
                              <p:par>
                                <p:cTn id="1928" nodeType="withEffect" fill="hold" presetClass="exit" presetID="1">
                                  <p:childTnLst>
                                    <p:set>
                                      <p:cBhvr>
                                        <p:cTn id="1929" dur="1" fill="hold">
                                          <p:stCondLst>
                                            <p:cond delay="0"/>
                                          </p:stCondLst>
                                        </p:cTn>
                                        <p:tgtEl>
                                          <p:spTgt spid="3270"/>
                                        </p:tgtEl>
                                        <p:attrNameLst>
                                          <p:attrName>style.visibility</p:attrName>
                                        </p:attrNameLst>
                                      </p:cBhvr>
                                      <p:to>
                                        <p:strVal val="hidden"/>
                                      </p:to>
                                    </p:set>
                                  </p:childTnLst>
                                </p:cTn>
                              </p:par>
                              <p:par>
                                <p:cTn id="1930" nodeType="withEffect" fill="hold" presetClass="exit" presetID="1">
                                  <p:childTnLst>
                                    <p:set>
                                      <p:cBhvr>
                                        <p:cTn id="1931" dur="1" fill="hold">
                                          <p:stCondLst>
                                            <p:cond delay="0"/>
                                          </p:stCondLst>
                                        </p:cTn>
                                        <p:tgtEl>
                                          <p:spTgt spid="3269"/>
                                        </p:tgtEl>
                                        <p:attrNameLst>
                                          <p:attrName>style.visibility</p:attrName>
                                        </p:attrNameLst>
                                      </p:cBhvr>
                                      <p:to>
                                        <p:strVal val="hidden"/>
                                      </p:to>
                                    </p:set>
                                  </p:childTnLst>
                                </p:cTn>
                              </p:par>
                              <p:par>
                                <p:cTn id="1932" nodeType="withEffect" fill="hold" presetClass="exit" presetID="1">
                                  <p:childTnLst>
                                    <p:set>
                                      <p:cBhvr>
                                        <p:cTn id="1933" dur="1" fill="hold">
                                          <p:stCondLst>
                                            <p:cond delay="0"/>
                                          </p:stCondLst>
                                        </p:cTn>
                                        <p:tgtEl>
                                          <p:spTgt spid="3267"/>
                                        </p:tgtEl>
                                        <p:attrNameLst>
                                          <p:attrName>style.visibility</p:attrName>
                                        </p:attrNameLst>
                                      </p:cBhvr>
                                      <p:to>
                                        <p:strVal val="hidden"/>
                                      </p:to>
                                    </p:set>
                                  </p:childTnLst>
                                </p:cTn>
                              </p:par>
                              <p:par>
                                <p:cTn id="1934" nodeType="withEffect" fill="hold" presetClass="exit" presetID="1">
                                  <p:childTnLst>
                                    <p:set>
                                      <p:cBhvr>
                                        <p:cTn id="1935" dur="1" fill="hold">
                                          <p:stCondLst>
                                            <p:cond delay="0"/>
                                          </p:stCondLst>
                                        </p:cTn>
                                        <p:tgtEl>
                                          <p:spTgt spid="3260"/>
                                        </p:tgtEl>
                                        <p:attrNameLst>
                                          <p:attrName>style.visibility</p:attrName>
                                        </p:attrNameLst>
                                      </p:cBhvr>
                                      <p:to>
                                        <p:strVal val="hidden"/>
                                      </p:to>
                                    </p:set>
                                  </p:childTnLst>
                                </p:cTn>
                              </p:par>
                              <p:par>
                                <p:cTn id="1936" nodeType="withEffect" fill="hold" presetClass="exit" presetID="1">
                                  <p:childTnLst>
                                    <p:set>
                                      <p:cBhvr>
                                        <p:cTn id="1937" dur="1" fill="hold">
                                          <p:stCondLst>
                                            <p:cond delay="0"/>
                                          </p:stCondLst>
                                        </p:cTn>
                                        <p:tgtEl>
                                          <p:spTgt spid="3259"/>
                                        </p:tgtEl>
                                        <p:attrNameLst>
                                          <p:attrName>style.visibility</p:attrName>
                                        </p:attrNameLst>
                                      </p:cBhvr>
                                      <p:to>
                                        <p:strVal val="hidden"/>
                                      </p:to>
                                    </p:set>
                                  </p:childTnLst>
                                </p:cTn>
                              </p:par>
                              <p:par>
                                <p:cTn id="1938" nodeType="withEffect" fill="hold" presetClass="exit" presetID="1">
                                  <p:childTnLst>
                                    <p:set>
                                      <p:cBhvr>
                                        <p:cTn id="1939" dur="1" fill="hold">
                                          <p:stCondLst>
                                            <p:cond delay="0"/>
                                          </p:stCondLst>
                                        </p:cTn>
                                        <p:tgtEl>
                                          <p:spTgt spid="3258"/>
                                        </p:tgtEl>
                                        <p:attrNameLst>
                                          <p:attrName>style.visibility</p:attrName>
                                        </p:attrNameLst>
                                      </p:cBhvr>
                                      <p:to>
                                        <p:strVal val="hidden"/>
                                      </p:to>
                                    </p:set>
                                  </p:childTnLst>
                                </p:cTn>
                              </p:par>
                              <p:par>
                                <p:cTn id="1940" nodeType="withEffect" fill="hold" presetClass="exit" presetID="1">
                                  <p:childTnLst>
                                    <p:set>
                                      <p:cBhvr>
                                        <p:cTn id="1941" dur="1" fill="hold">
                                          <p:stCondLst>
                                            <p:cond delay="0"/>
                                          </p:stCondLst>
                                        </p:cTn>
                                        <p:tgtEl>
                                          <p:spTgt spid="3255"/>
                                        </p:tgtEl>
                                        <p:attrNameLst>
                                          <p:attrName>style.visibility</p:attrName>
                                        </p:attrNameLst>
                                      </p:cBhvr>
                                      <p:to>
                                        <p:strVal val="hidden"/>
                                      </p:to>
                                    </p:set>
                                  </p:childTnLst>
                                </p:cTn>
                              </p:par>
                              <p:par>
                                <p:cTn id="1942" nodeType="withEffect" fill="hold" presetClass="exit" presetID="1">
                                  <p:childTnLst>
                                    <p:set>
                                      <p:cBhvr>
                                        <p:cTn id="1943" dur="1" fill="hold">
                                          <p:stCondLst>
                                            <p:cond delay="0"/>
                                          </p:stCondLst>
                                        </p:cTn>
                                        <p:tgtEl>
                                          <p:spTgt spid="3261"/>
                                        </p:tgtEl>
                                        <p:attrNameLst>
                                          <p:attrName>style.visibility</p:attrName>
                                        </p:attrNameLst>
                                      </p:cBhvr>
                                      <p:to>
                                        <p:strVal val="hidden"/>
                                      </p:to>
                                    </p:set>
                                  </p:childTnLst>
                                </p:cTn>
                              </p:par>
                              <p:par>
                                <p:cTn id="1944" nodeType="withEffect" fill="hold" presetClass="exit" presetID="1">
                                  <p:childTnLst>
                                    <p:set>
                                      <p:cBhvr>
                                        <p:cTn id="1945" dur="1" fill="hold">
                                          <p:stCondLst>
                                            <p:cond delay="0"/>
                                          </p:stCondLst>
                                        </p:cTn>
                                        <p:tgtEl>
                                          <p:spTgt spid="3262"/>
                                        </p:tgtEl>
                                        <p:attrNameLst>
                                          <p:attrName>style.visibility</p:attrName>
                                        </p:attrNameLst>
                                      </p:cBhvr>
                                      <p:to>
                                        <p:strVal val="hidden"/>
                                      </p:to>
                                    </p:set>
                                  </p:childTnLst>
                                </p:cTn>
                              </p:par>
                              <p:par>
                                <p:cTn id="1946" nodeType="withEffect" fill="hold" presetClass="exit" presetID="1">
                                  <p:childTnLst>
                                    <p:set>
                                      <p:cBhvr>
                                        <p:cTn id="1947" dur="1" fill="hold">
                                          <p:stCondLst>
                                            <p:cond delay="0"/>
                                          </p:stCondLst>
                                        </p:cTn>
                                        <p:tgtEl>
                                          <p:spTgt spid="3264"/>
                                        </p:tgtEl>
                                        <p:attrNameLst>
                                          <p:attrName>style.visibility</p:attrName>
                                        </p:attrNameLst>
                                      </p:cBhvr>
                                      <p:to>
                                        <p:strVal val="hidden"/>
                                      </p:to>
                                    </p:set>
                                  </p:childTnLst>
                                </p:cTn>
                              </p:par>
                              <p:par>
                                <p:cTn id="1948" nodeType="withEffect" fill="hold" presetClass="exit" presetID="1">
                                  <p:childTnLst>
                                    <p:set>
                                      <p:cBhvr>
                                        <p:cTn id="1949" dur="1" fill="hold">
                                          <p:stCondLst>
                                            <p:cond delay="0"/>
                                          </p:stCondLst>
                                        </p:cTn>
                                        <p:tgtEl>
                                          <p:spTgt spid="3265"/>
                                        </p:tgtEl>
                                        <p:attrNameLst>
                                          <p:attrName>style.visibility</p:attrName>
                                        </p:attrNameLst>
                                      </p:cBhvr>
                                      <p:to>
                                        <p:strVal val="hidden"/>
                                      </p:to>
                                    </p:set>
                                  </p:childTnLst>
                                </p:cTn>
                              </p:par>
                              <p:par>
                                <p:cTn id="1950" nodeType="withEffect" fill="hold" presetClass="exit" presetID="1">
                                  <p:childTnLst>
                                    <p:set>
                                      <p:cBhvr>
                                        <p:cTn id="1951" dur="1" fill="hold">
                                          <p:stCondLst>
                                            <p:cond delay="0"/>
                                          </p:stCondLst>
                                        </p:cTn>
                                        <p:tgtEl>
                                          <p:spTgt spid="3263"/>
                                        </p:tgtEl>
                                        <p:attrNameLst>
                                          <p:attrName>style.visibility</p:attrName>
                                        </p:attrNameLst>
                                      </p:cBhvr>
                                      <p:to>
                                        <p:strVal val="hidden"/>
                                      </p:to>
                                    </p:set>
                                  </p:childTnLst>
                                </p:cTn>
                              </p:par>
                              <p:par>
                                <p:cTn id="1952" nodeType="withEffect" fill="hold" presetClass="exit" presetID="1">
                                  <p:childTnLst>
                                    <p:set>
                                      <p:cBhvr>
                                        <p:cTn id="1953" dur="1" fill="hold">
                                          <p:stCondLst>
                                            <p:cond delay="0"/>
                                          </p:stCondLst>
                                        </p:cTn>
                                        <p:tgtEl>
                                          <p:spTgt spid="3273"/>
                                        </p:tgtEl>
                                        <p:attrNameLst>
                                          <p:attrName>style.visibility</p:attrName>
                                        </p:attrNameLst>
                                      </p:cBhvr>
                                      <p:to>
                                        <p:strVal val="hidden"/>
                                      </p:to>
                                    </p:set>
                                  </p:childTnLst>
                                </p:cTn>
                              </p:par>
                              <p:par>
                                <p:cTn id="1954" nodeType="withEffect" fill="hold" presetClass="exit" presetID="1">
                                  <p:childTnLst>
                                    <p:set>
                                      <p:cBhvr>
                                        <p:cTn id="1955" dur="1" fill="hold">
                                          <p:stCondLst>
                                            <p:cond delay="0"/>
                                          </p:stCondLst>
                                        </p:cTn>
                                        <p:tgtEl>
                                          <p:spTgt spid="3274"/>
                                        </p:tgtEl>
                                        <p:attrNameLst>
                                          <p:attrName>style.visibility</p:attrName>
                                        </p:attrNameLst>
                                      </p:cBhvr>
                                      <p:to>
                                        <p:strVal val="hidden"/>
                                      </p:to>
                                    </p:set>
                                  </p:childTnLst>
                                </p:cTn>
                              </p:par>
                              <p:par>
                                <p:cTn id="1956" nodeType="withEffect" fill="hold" presetClass="exit" presetID="1">
                                  <p:childTnLst>
                                    <p:set>
                                      <p:cBhvr>
                                        <p:cTn id="1957" dur="1" fill="hold">
                                          <p:stCondLst>
                                            <p:cond delay="0"/>
                                          </p:stCondLst>
                                        </p:cTn>
                                        <p:tgtEl>
                                          <p:spTgt spid="3248"/>
                                        </p:tgtEl>
                                        <p:attrNameLst>
                                          <p:attrName>style.visibility</p:attrName>
                                        </p:attrNameLst>
                                      </p:cBhvr>
                                      <p:to>
                                        <p:strVal val="hidden"/>
                                      </p:to>
                                    </p:set>
                                  </p:childTnLst>
                                </p:cTn>
                              </p:par>
                              <p:par>
                                <p:cTn id="1958" nodeType="withEffect" fill="hold" presetClass="exit" presetID="1">
                                  <p:childTnLst>
                                    <p:set>
                                      <p:cBhvr>
                                        <p:cTn id="1959" dur="1" fill="hold">
                                          <p:stCondLst>
                                            <p:cond delay="0"/>
                                          </p:stCondLst>
                                        </p:cTn>
                                        <p:tgtEl>
                                          <p:spTgt spid="3245"/>
                                        </p:tgtEl>
                                        <p:attrNameLst>
                                          <p:attrName>style.visibility</p:attrName>
                                        </p:attrNameLst>
                                      </p:cBhvr>
                                      <p:to>
                                        <p:strVal val="hidden"/>
                                      </p:to>
                                    </p:set>
                                  </p:childTnLst>
                                </p:cTn>
                              </p:par>
                              <p:par>
                                <p:cTn id="1960" nodeType="withEffect" fill="hold" presetClass="exit" presetID="1">
                                  <p:childTnLst>
                                    <p:set>
                                      <p:cBhvr>
                                        <p:cTn id="1961" dur="1" fill="hold">
                                          <p:stCondLst>
                                            <p:cond delay="0"/>
                                          </p:stCondLst>
                                        </p:cTn>
                                        <p:tgtEl>
                                          <p:spTgt spid="3266"/>
                                        </p:tgtEl>
                                        <p:attrNameLst>
                                          <p:attrName>style.visibility</p:attrName>
                                        </p:attrNameLst>
                                      </p:cBhvr>
                                      <p:to>
                                        <p:strVal val="hidden"/>
                                      </p:to>
                                    </p:set>
                                  </p:childTnLst>
                                </p:cTn>
                              </p:par>
                              <p:par>
                                <p:cTn id="1962" nodeType="withEffect" fill="hold" presetClass="exit" presetID="1">
                                  <p:childTnLst>
                                    <p:set>
                                      <p:cBhvr>
                                        <p:cTn id="1963" dur="1" fill="hold">
                                          <p:stCondLst>
                                            <p:cond delay="0"/>
                                          </p:stCondLst>
                                        </p:cTn>
                                        <p:tgtEl>
                                          <p:spTgt spid="3243"/>
                                        </p:tgtEl>
                                        <p:attrNameLst>
                                          <p:attrName>style.visibility</p:attrName>
                                        </p:attrNameLst>
                                      </p:cBhvr>
                                      <p:to>
                                        <p:strVal val="hidden"/>
                                      </p:to>
                                    </p:set>
                                  </p:childTnLst>
                                </p:cTn>
                              </p:par>
                              <p:par>
                                <p:cTn id="1964" nodeType="withEffect" fill="hold" presetClass="exit" presetID="1">
                                  <p:childTnLst>
                                    <p:set>
                                      <p:cBhvr>
                                        <p:cTn id="1965" dur="1" fill="hold">
                                          <p:stCondLst>
                                            <p:cond delay="0"/>
                                          </p:stCondLst>
                                        </p:cTn>
                                        <p:tgtEl>
                                          <p:spTgt spid="3252"/>
                                        </p:tgtEl>
                                        <p:attrNameLst>
                                          <p:attrName>style.visibility</p:attrName>
                                        </p:attrNameLst>
                                      </p:cBhvr>
                                      <p:to>
                                        <p:strVal val="hidden"/>
                                      </p:to>
                                    </p:set>
                                  </p:childTnLst>
                                </p:cTn>
                              </p:par>
                              <p:par>
                                <p:cTn id="1966" nodeType="withEffect" fill="hold" presetClass="exit" presetID="1">
                                  <p:childTnLst>
                                    <p:set>
                                      <p:cBhvr>
                                        <p:cTn id="1967" dur="1" fill="hold">
                                          <p:stCondLst>
                                            <p:cond delay="0"/>
                                          </p:stCondLst>
                                        </p:cTn>
                                        <p:tgtEl>
                                          <p:spTgt spid="3246"/>
                                        </p:tgtEl>
                                        <p:attrNameLst>
                                          <p:attrName>style.visibility</p:attrName>
                                        </p:attrNameLst>
                                      </p:cBhvr>
                                      <p:to>
                                        <p:strVal val="hidden"/>
                                      </p:to>
                                    </p:set>
                                  </p:childTnLst>
                                </p:cTn>
                              </p:par>
                              <p:par>
                                <p:cTn id="1968" nodeType="withEffect" fill="hold" presetClass="exit" presetID="1">
                                  <p:childTnLst>
                                    <p:set>
                                      <p:cBhvr>
                                        <p:cTn id="1969" dur="1" fill="hold">
                                          <p:stCondLst>
                                            <p:cond delay="0"/>
                                          </p:stCondLst>
                                        </p:cTn>
                                        <p:tgtEl>
                                          <p:spTgt spid="3247"/>
                                        </p:tgtEl>
                                        <p:attrNameLst>
                                          <p:attrName>style.visibility</p:attrName>
                                        </p:attrNameLst>
                                      </p:cBhvr>
                                      <p:to>
                                        <p:strVal val="hidden"/>
                                      </p:to>
                                    </p:set>
                                  </p:childTnLst>
                                </p:cTn>
                              </p:par>
                              <p:par>
                                <p:cTn id="1970" nodeType="withEffect" fill="hold" presetClass="exit" presetID="1">
                                  <p:childTnLst>
                                    <p:set>
                                      <p:cBhvr>
                                        <p:cTn id="1971" dur="1" fill="hold">
                                          <p:stCondLst>
                                            <p:cond delay="0"/>
                                          </p:stCondLst>
                                        </p:cTn>
                                        <p:tgtEl>
                                          <p:spTgt spid="3253"/>
                                        </p:tgtEl>
                                        <p:attrNameLst>
                                          <p:attrName>style.visibility</p:attrName>
                                        </p:attrNameLst>
                                      </p:cBhvr>
                                      <p:to>
                                        <p:strVal val="hidden"/>
                                      </p:to>
                                    </p:set>
                                  </p:childTnLst>
                                </p:cTn>
                              </p:par>
                              <p:par>
                                <p:cTn id="1972" nodeType="withEffect" fill="hold" presetClass="exit" presetID="1">
                                  <p:childTnLst>
                                    <p:set>
                                      <p:cBhvr>
                                        <p:cTn id="1973" dur="1" fill="hold">
                                          <p:stCondLst>
                                            <p:cond delay="0"/>
                                          </p:stCondLst>
                                        </p:cTn>
                                        <p:tgtEl>
                                          <p:spTgt spid="3251"/>
                                        </p:tgtEl>
                                        <p:attrNameLst>
                                          <p:attrName>style.visibility</p:attrName>
                                        </p:attrNameLst>
                                      </p:cBhvr>
                                      <p:to>
                                        <p:strVal val="hidden"/>
                                      </p:to>
                                    </p:set>
                                  </p:childTnLst>
                                </p:cTn>
                              </p:par>
                              <p:par>
                                <p:cTn id="1974" nodeType="withEffect" fill="hold" presetClass="exit" presetID="1">
                                  <p:childTnLst>
                                    <p:set>
                                      <p:cBhvr>
                                        <p:cTn id="1975" dur="1" fill="hold">
                                          <p:stCondLst>
                                            <p:cond delay="0"/>
                                          </p:stCondLst>
                                        </p:cTn>
                                        <p:tgtEl>
                                          <p:spTgt spid="3250"/>
                                        </p:tgtEl>
                                        <p:attrNameLst>
                                          <p:attrName>style.visibility</p:attrName>
                                        </p:attrNameLst>
                                      </p:cBhvr>
                                      <p:to>
                                        <p:strVal val="hidden"/>
                                      </p:to>
                                    </p:set>
                                  </p:childTnLst>
                                </p:cTn>
                              </p:par>
                              <p:par>
                                <p:cTn id="1976" nodeType="withEffect" fill="hold" presetClass="exit" presetID="1">
                                  <p:childTnLst>
                                    <p:set>
                                      <p:cBhvr>
                                        <p:cTn id="1977" dur="1" fill="hold">
                                          <p:stCondLst>
                                            <p:cond delay="0"/>
                                          </p:stCondLst>
                                        </p:cTn>
                                        <p:tgtEl>
                                          <p:spTgt spid="3241"/>
                                        </p:tgtEl>
                                        <p:attrNameLst>
                                          <p:attrName>style.visibility</p:attrName>
                                        </p:attrNameLst>
                                      </p:cBhvr>
                                      <p:to>
                                        <p:strVal val="hidden"/>
                                      </p:to>
                                    </p:set>
                                  </p:childTnLst>
                                </p:cTn>
                              </p:par>
                              <p:par>
                                <p:cTn id="1978" nodeType="withEffect" fill="hold" presetClass="exit" presetID="1">
                                  <p:childTnLst>
                                    <p:set>
                                      <p:cBhvr>
                                        <p:cTn id="1979" dur="1" fill="hold">
                                          <p:stCondLst>
                                            <p:cond delay="0"/>
                                          </p:stCondLst>
                                        </p:cTn>
                                        <p:tgtEl>
                                          <p:spTgt spid="3242"/>
                                        </p:tgtEl>
                                        <p:attrNameLst>
                                          <p:attrName>style.visibility</p:attrName>
                                        </p:attrNameLst>
                                      </p:cBhvr>
                                      <p:to>
                                        <p:strVal val="hidden"/>
                                      </p:to>
                                    </p:set>
                                  </p:childTnLst>
                                </p:cTn>
                              </p:par>
                              <p:par>
                                <p:cTn id="1980" nodeType="withEffect" fill="hold" presetClass="exit" presetID="1">
                                  <p:childTnLst>
                                    <p:set>
                                      <p:cBhvr>
                                        <p:cTn id="1981" dur="1" fill="hold">
                                          <p:stCondLst>
                                            <p:cond delay="0"/>
                                          </p:stCondLst>
                                        </p:cTn>
                                        <p:tgtEl>
                                          <p:spTgt spid="3256"/>
                                        </p:tgtEl>
                                        <p:attrNameLst>
                                          <p:attrName>style.visibility</p:attrName>
                                        </p:attrNameLst>
                                      </p:cBhvr>
                                      <p:to>
                                        <p:strVal val="hidden"/>
                                      </p:to>
                                    </p:set>
                                  </p:childTnLst>
                                </p:cTn>
                              </p:par>
                              <p:par>
                                <p:cTn id="1982" nodeType="withEffect" fill="hold" presetClass="exit" presetID="1">
                                  <p:childTnLst>
                                    <p:set>
                                      <p:cBhvr>
                                        <p:cTn id="1983" dur="1" fill="hold">
                                          <p:stCondLst>
                                            <p:cond delay="0"/>
                                          </p:stCondLst>
                                        </p:cTn>
                                        <p:tgtEl>
                                          <p:spTgt spid="3249"/>
                                        </p:tgtEl>
                                        <p:attrNameLst>
                                          <p:attrName>style.visibility</p:attrName>
                                        </p:attrNameLst>
                                      </p:cBhvr>
                                      <p:to>
                                        <p:strVal val="hidden"/>
                                      </p:to>
                                    </p:set>
                                  </p:childTnLst>
                                </p:cTn>
                              </p:par>
                              <p:par>
                                <p:cTn id="1984" nodeType="withEffect" fill="hold" presetClass="exit" presetID="1">
                                  <p:childTnLst>
                                    <p:set>
                                      <p:cBhvr>
                                        <p:cTn id="1985" dur="1" fill="hold">
                                          <p:stCondLst>
                                            <p:cond delay="0"/>
                                          </p:stCondLst>
                                        </p:cTn>
                                        <p:tgtEl>
                                          <p:spTgt spid="3271"/>
                                        </p:tgtEl>
                                        <p:attrNameLst>
                                          <p:attrName>style.visibility</p:attrName>
                                        </p:attrNameLst>
                                      </p:cBhvr>
                                      <p:to>
                                        <p:strVal val="hidden"/>
                                      </p:to>
                                    </p:set>
                                  </p:childTnLst>
                                </p:cTn>
                              </p:par>
                              <p:par>
                                <p:cTn id="1986" nodeType="withEffect" fill="hold" presetClass="exit" presetID="1">
                                  <p:childTnLst>
                                    <p:set>
                                      <p:cBhvr>
                                        <p:cTn id="1987" dur="1" fill="hold">
                                          <p:stCondLst>
                                            <p:cond delay="0"/>
                                          </p:stCondLst>
                                        </p:cTn>
                                        <p:tgtEl>
                                          <p:spTgt spid="3257"/>
                                        </p:tgtEl>
                                        <p:attrNameLst>
                                          <p:attrName>style.visibility</p:attrName>
                                        </p:attrNameLst>
                                      </p:cBhvr>
                                      <p:to>
                                        <p:strVal val="hidden"/>
                                      </p:to>
                                    </p:set>
                                  </p:childTnLst>
                                </p:cTn>
                              </p:par>
                              <p:par>
                                <p:cTn id="1988" nodeType="withEffect" fill="hold" presetClass="exit" presetID="1">
                                  <p:childTnLst>
                                    <p:set>
                                      <p:cBhvr>
                                        <p:cTn id="1989" dur="1" fill="hold">
                                          <p:stCondLst>
                                            <p:cond delay="0"/>
                                          </p:stCondLst>
                                        </p:cTn>
                                        <p:tgtEl>
                                          <p:spTgt spid="3254"/>
                                        </p:tgtEl>
                                        <p:attrNameLst>
                                          <p:attrName>style.visibility</p:attrName>
                                        </p:attrNameLst>
                                      </p:cBhvr>
                                      <p:to>
                                        <p:strVal val="hidden"/>
                                      </p:to>
                                    </p:set>
                                  </p:childTnLst>
                                </p:cTn>
                              </p:par>
                              <p:par>
                                <p:cTn id="1990" nodeType="withEffect" fill="hold" presetClass="exit" presetID="1">
                                  <p:childTnLst>
                                    <p:set>
                                      <p:cBhvr>
                                        <p:cTn id="1991" dur="1" fill="hold">
                                          <p:stCondLst>
                                            <p:cond delay="0"/>
                                          </p:stCondLst>
                                        </p:cTn>
                                        <p:tgtEl>
                                          <p:spTgt spid="3268"/>
                                        </p:tgtEl>
                                        <p:attrNameLst>
                                          <p:attrName>style.visibility</p:attrName>
                                        </p:attrNameLst>
                                      </p:cBhvr>
                                      <p:to>
                                        <p:strVal val="hidden"/>
                                      </p:to>
                                    </p:set>
                                  </p:childTnLst>
                                </p:cTn>
                              </p:par>
                              <p:par>
                                <p:cTn id="1992" nodeType="withEffect" fill="hold" presetClass="entr" presetID="1">
                                  <p:childTnLst>
                                    <p:set>
                                      <p:cBhvr>
                                        <p:cTn id="1993" dur="1" fill="hold">
                                          <p:stCondLst>
                                            <p:cond delay="0"/>
                                          </p:stCondLst>
                                        </p:cTn>
                                        <p:tgtEl>
                                          <p:spTgt spid="3277"/>
                                        </p:tgtEl>
                                        <p:attrNameLst>
                                          <p:attrName>style.visibility</p:attrName>
                                        </p:attrNameLst>
                                      </p:cBhvr>
                                      <p:to>
                                        <p:strVal val="visible"/>
                                      </p:to>
                                    </p:set>
                                  </p:childTnLst>
                                </p:cTn>
                              </p:par>
                              <p:par>
                                <p:cTn id="1994" nodeType="withEffect" fill="hold" presetClass="emph" presetID="8">
                                  <p:childTnLst>
                                    <p:animRot by="21600000">
                                      <p:cBhvr>
                                        <p:cTn id="1995" dur="10000" fill="hold"/>
                                        <p:tgtEl>
                                          <p:spTgt spid="3277"/>
                                        </p:tgtEl>
                                        <p:attrNameLst>
                                          <p:attrName>r</p:attrName>
                                        </p:attrNameLst>
                                      </p:cBhvr>
                                    </p:animRot>
                                  </p:childTnLst>
                                </p:cTn>
                              </p:par>
                              <p:par>
                                <p:cTn id="1996" nodeType="withEffect" fill="hold" presetClass="entr" presetID="53">
                                  <p:childTnLst>
                                    <p:set>
                                      <p:cBhvr>
                                        <p:cTn id="1997" dur="1" fill="hold">
                                          <p:stCondLst>
                                            <p:cond delay="0"/>
                                          </p:stCondLst>
                                        </p:cTn>
                                        <p:tgtEl>
                                          <p:spTgt spid="3214"/>
                                        </p:tgtEl>
                                        <p:attrNameLst>
                                          <p:attrName>style.visibility</p:attrName>
                                        </p:attrNameLst>
                                      </p:cBhvr>
                                      <p:to>
                                        <p:strVal val="visible"/>
                                      </p:to>
                                    </p:set>
                                    <p:anim calcmode="lin" valueType="num">
                                      <p:cBhvr additive="repl">
                                        <p:cTn id="1998" dur="2500" fill="hold"/>
                                        <p:tgtEl>
                                          <p:spTgt spid="3214"/>
                                        </p:tgtEl>
                                        <p:attrNameLst>
                                          <p:attrName>ppt_w</p:attrName>
                                        </p:attrNameLst>
                                      </p:cBhvr>
                                      <p:tavLst>
                                        <p:tav tm="0">
                                          <p:val>
                                            <p:fltVal val="0"/>
                                          </p:val>
                                        </p:tav>
                                        <p:tav tm="100000">
                                          <p:val>
                                            <p:strVal val="#ppt_w"/>
                                          </p:val>
                                        </p:tav>
                                      </p:tavLst>
                                    </p:anim>
                                    <p:anim calcmode="lin" valueType="num">
                                      <p:cBhvr additive="repl">
                                        <p:cTn id="1999" dur="2500" fill="hold"/>
                                        <p:tgtEl>
                                          <p:spTgt spid="3214"/>
                                        </p:tgtEl>
                                        <p:attrNameLst>
                                          <p:attrName>ppt_h</p:attrName>
                                        </p:attrNameLst>
                                      </p:cBhvr>
                                      <p:tavLst>
                                        <p:tav tm="0">
                                          <p:val>
                                            <p:fltVal val="0"/>
                                          </p:val>
                                        </p:tav>
                                        <p:tav tm="100000">
                                          <p:val>
                                            <p:strVal val="#ppt_h"/>
                                          </p:val>
                                        </p:tav>
                                      </p:tavLst>
                                    </p:anim>
                                    <p:animEffect filter="fade" transition="in">
                                      <p:cBhvr additive="repl">
                                        <p:cTn id="2000" dur="2500"/>
                                        <p:tgtEl>
                                          <p:spTgt spid="3214"/>
                                        </p:tgtEl>
                                      </p:cBhvr>
                                    </p:animEffect>
                                  </p:childTnLst>
                                </p:cTn>
                              </p:par>
                              <p:par>
                                <p:cTn id="2001" nodeType="withEffect" fill="hold" presetClass="emph" presetID="8">
                                  <p:childTnLst>
                                    <p:animRot by="-21600000">
                                      <p:cBhvr>
                                        <p:cTn id="2002" dur="8500" fill="hold"/>
                                        <p:tgtEl>
                                          <p:spTgt spid="3214"/>
                                        </p:tgtEl>
                                        <p:attrNameLst>
                                          <p:attrName>r</p:attrName>
                                        </p:attrNameLst>
                                      </p:cBhvr>
                                    </p:animRot>
                                  </p:childTnLst>
                                </p:cTn>
                              </p:par>
                              <p:par>
                                <p:cTn id="2003" nodeType="withEffect" fill="hold" presetClass="entr" presetID="22" presetSubtype="2">
                                  <p:childTnLst>
                                    <p:set>
                                      <p:cBhvr>
                                        <p:cTn id="2004" dur="1" fill="hold">
                                          <p:stCondLst>
                                            <p:cond delay="0"/>
                                          </p:stCondLst>
                                        </p:cTn>
                                        <p:tgtEl>
                                          <p:spTgt spid="3340"/>
                                        </p:tgtEl>
                                        <p:attrNameLst>
                                          <p:attrName>style.visibility</p:attrName>
                                        </p:attrNameLst>
                                      </p:cBhvr>
                                      <p:to>
                                        <p:strVal val="visible"/>
                                      </p:to>
                                    </p:set>
                                    <p:animEffect filter="wipe(right)" transition="in">
                                      <p:cBhvr additive="repl">
                                        <p:cTn id="2005" dur="1000"/>
                                        <p:tgtEl>
                                          <p:spTgt spid="3340"/>
                                        </p:tgtEl>
                                      </p:cBhvr>
                                    </p:animEffect>
                                  </p:childTnLst>
                                </p:cTn>
                              </p:par>
                              <p:par>
                                <p:cTn id="2006" nodeType="withEffect" fill="hold" presetClass="entr" presetID="2" presetSubtype="2">
                                  <p:childTnLst>
                                    <p:set>
                                      <p:cBhvr>
                                        <p:cTn id="2007" dur="1" fill="hold">
                                          <p:stCondLst>
                                            <p:cond delay="0"/>
                                          </p:stCondLst>
                                        </p:cTn>
                                        <p:tgtEl>
                                          <p:spTgt spid="3341"/>
                                        </p:tgtEl>
                                        <p:attrNameLst>
                                          <p:attrName>style.visibility</p:attrName>
                                        </p:attrNameLst>
                                      </p:cBhvr>
                                      <p:to>
                                        <p:strVal val="visible"/>
                                      </p:to>
                                    </p:set>
                                    <p:anim calcmode="lin" valueType="num">
                                      <p:cBhvr additive="repl">
                                        <p:cTn id="2008" dur="1000" fill="hold"/>
                                        <p:tgtEl>
                                          <p:spTgt spid="3341"/>
                                        </p:tgtEl>
                                        <p:attrNameLst>
                                          <p:attrName>ppt_x</p:attrName>
                                        </p:attrNameLst>
                                      </p:cBhvr>
                                      <p:tavLst>
                                        <p:tav tm="0">
                                          <p:val>
                                            <p:strVal val="1+#ppt_w/2"/>
                                          </p:val>
                                        </p:tav>
                                        <p:tav tm="100000">
                                          <p:val>
                                            <p:strVal val="#ppt_x"/>
                                          </p:val>
                                        </p:tav>
                                      </p:tavLst>
                                    </p:anim>
                                    <p:anim calcmode="lin" valueType="num">
                                      <p:cBhvr additive="repl">
                                        <p:cTn id="2009" dur="1000" fill="hold"/>
                                        <p:tgtEl>
                                          <p:spTgt spid="3341"/>
                                        </p:tgtEl>
                                        <p:attrNameLst>
                                          <p:attrName>ppt_y</p:attrName>
                                        </p:attrNameLst>
                                      </p:cBhvr>
                                      <p:tavLst>
                                        <p:tav tm="0">
                                          <p:val>
                                            <p:strVal val="#ppt_y"/>
                                          </p:val>
                                        </p:tav>
                                        <p:tav tm="100000">
                                          <p:val>
                                            <p:strVal val="#ppt_y"/>
                                          </p:val>
                                        </p:tav>
                                      </p:tavLst>
                                    </p:anim>
                                  </p:childTnLst>
                                </p:cTn>
                              </p:par>
                              <p:par>
                                <p:cTn id="2010" nodeType="withEffect" fill="hold" presetClass="entr" presetID="2" presetSubtype="9">
                                  <p:childTnLst>
                                    <p:set>
                                      <p:cBhvr>
                                        <p:cTn id="2011" dur="1" fill="hold">
                                          <p:stCondLst>
                                            <p:cond delay="0"/>
                                          </p:stCondLst>
                                        </p:cTn>
                                        <p:tgtEl>
                                          <p:spTgt spid="3348"/>
                                        </p:tgtEl>
                                        <p:attrNameLst>
                                          <p:attrName>style.visibility</p:attrName>
                                        </p:attrNameLst>
                                      </p:cBhvr>
                                      <p:to>
                                        <p:strVal val="visible"/>
                                      </p:to>
                                    </p:set>
                                    <p:anim calcmode="lin" valueType="num">
                                      <p:cBhvr additive="repl">
                                        <p:cTn id="2012" dur="1000" fill="hold"/>
                                        <p:tgtEl>
                                          <p:spTgt spid="3348"/>
                                        </p:tgtEl>
                                        <p:attrNameLst>
                                          <p:attrName>ppt_x</p:attrName>
                                        </p:attrNameLst>
                                      </p:cBhvr>
                                      <p:tavLst>
                                        <p:tav tm="0">
                                          <p:val>
                                            <p:strVal val="0-#ppt_w/2"/>
                                          </p:val>
                                        </p:tav>
                                        <p:tav tm="100000">
                                          <p:val>
                                            <p:strVal val="#ppt_x"/>
                                          </p:val>
                                        </p:tav>
                                      </p:tavLst>
                                    </p:anim>
                                    <p:anim calcmode="lin" valueType="num">
                                      <p:cBhvr additive="repl">
                                        <p:cTn id="2013" dur="1000" fill="hold"/>
                                        <p:tgtEl>
                                          <p:spTgt spid="3348"/>
                                        </p:tgtEl>
                                        <p:attrNameLst>
                                          <p:attrName>ppt_y</p:attrName>
                                        </p:attrNameLst>
                                      </p:cBhvr>
                                      <p:tavLst>
                                        <p:tav tm="0">
                                          <p:val>
                                            <p:strVal val="0-#ppt_h/2"/>
                                          </p:val>
                                        </p:tav>
                                        <p:tav tm="100000">
                                          <p:val>
                                            <p:strVal val="#ppt_y"/>
                                          </p:val>
                                        </p:tav>
                                      </p:tavLst>
                                    </p:anim>
                                  </p:childTnLst>
                                </p:cTn>
                              </p:par>
                              <p:par>
                                <p:cTn id="2014" nodeType="withEffect" fill="hold" presetClass="entr" presetID="2" presetSubtype="1">
                                  <p:childTnLst>
                                    <p:set>
                                      <p:cBhvr>
                                        <p:cTn id="2015" dur="1" fill="hold">
                                          <p:stCondLst>
                                            <p:cond delay="0"/>
                                          </p:stCondLst>
                                        </p:cTn>
                                        <p:tgtEl>
                                          <p:spTgt spid="3347"/>
                                        </p:tgtEl>
                                        <p:attrNameLst>
                                          <p:attrName>style.visibility</p:attrName>
                                        </p:attrNameLst>
                                      </p:cBhvr>
                                      <p:to>
                                        <p:strVal val="visible"/>
                                      </p:to>
                                    </p:set>
                                    <p:anim calcmode="lin" valueType="num">
                                      <p:cBhvr additive="repl">
                                        <p:cTn id="2016" dur="1000" fill="hold"/>
                                        <p:tgtEl>
                                          <p:spTgt spid="3347"/>
                                        </p:tgtEl>
                                        <p:attrNameLst>
                                          <p:attrName>ppt_x</p:attrName>
                                        </p:attrNameLst>
                                      </p:cBhvr>
                                      <p:tavLst>
                                        <p:tav tm="0">
                                          <p:val>
                                            <p:strVal val="#ppt_x"/>
                                          </p:val>
                                        </p:tav>
                                        <p:tav tm="100000">
                                          <p:val>
                                            <p:strVal val="#ppt_x"/>
                                          </p:val>
                                        </p:tav>
                                      </p:tavLst>
                                    </p:anim>
                                    <p:anim calcmode="lin" valueType="num">
                                      <p:cBhvr additive="repl">
                                        <p:cTn id="2017" dur="1000" fill="hold"/>
                                        <p:tgtEl>
                                          <p:spTgt spid="3347"/>
                                        </p:tgtEl>
                                        <p:attrNameLst>
                                          <p:attrName>ppt_y</p:attrName>
                                        </p:attrNameLst>
                                      </p:cBhvr>
                                      <p:tavLst>
                                        <p:tav tm="0">
                                          <p:val>
                                            <p:strVal val="0-#ppt_h/2"/>
                                          </p:val>
                                        </p:tav>
                                        <p:tav tm="100000">
                                          <p:val>
                                            <p:strVal val="#ppt_y"/>
                                          </p:val>
                                        </p:tav>
                                      </p:tavLst>
                                    </p:anim>
                                  </p:childTnLst>
                                </p:cTn>
                              </p:par>
                              <p:par>
                                <p:cTn id="2018" nodeType="withEffect" fill="hold" presetClass="entr" presetID="2" presetSubtype="1">
                                  <p:childTnLst>
                                    <p:set>
                                      <p:cBhvr>
                                        <p:cTn id="2019" dur="1" fill="hold">
                                          <p:stCondLst>
                                            <p:cond delay="0"/>
                                          </p:stCondLst>
                                        </p:cTn>
                                        <p:tgtEl>
                                          <p:spTgt spid="3345"/>
                                        </p:tgtEl>
                                        <p:attrNameLst>
                                          <p:attrName>style.visibility</p:attrName>
                                        </p:attrNameLst>
                                      </p:cBhvr>
                                      <p:to>
                                        <p:strVal val="visible"/>
                                      </p:to>
                                    </p:set>
                                    <p:anim calcmode="lin" valueType="num">
                                      <p:cBhvr additive="repl">
                                        <p:cTn id="2020" dur="1000" fill="hold"/>
                                        <p:tgtEl>
                                          <p:spTgt spid="3345"/>
                                        </p:tgtEl>
                                        <p:attrNameLst>
                                          <p:attrName>ppt_x</p:attrName>
                                        </p:attrNameLst>
                                      </p:cBhvr>
                                      <p:tavLst>
                                        <p:tav tm="0">
                                          <p:val>
                                            <p:strVal val="#ppt_x"/>
                                          </p:val>
                                        </p:tav>
                                        <p:tav tm="100000">
                                          <p:val>
                                            <p:strVal val="#ppt_x"/>
                                          </p:val>
                                        </p:tav>
                                      </p:tavLst>
                                    </p:anim>
                                    <p:anim calcmode="lin" valueType="num">
                                      <p:cBhvr additive="repl">
                                        <p:cTn id="2021" dur="1000" fill="hold"/>
                                        <p:tgtEl>
                                          <p:spTgt spid="3345"/>
                                        </p:tgtEl>
                                        <p:attrNameLst>
                                          <p:attrName>ppt_y</p:attrName>
                                        </p:attrNameLst>
                                      </p:cBhvr>
                                      <p:tavLst>
                                        <p:tav tm="0">
                                          <p:val>
                                            <p:strVal val="0-#ppt_h/2"/>
                                          </p:val>
                                        </p:tav>
                                        <p:tav tm="100000">
                                          <p:val>
                                            <p:strVal val="#ppt_y"/>
                                          </p:val>
                                        </p:tav>
                                      </p:tavLst>
                                    </p:anim>
                                  </p:childTnLst>
                                </p:cTn>
                              </p:par>
                              <p:par>
                                <p:cTn id="2022" nodeType="withEffect" fill="hold" presetClass="entr" presetID="2" presetSubtype="3">
                                  <p:childTnLst>
                                    <p:set>
                                      <p:cBhvr>
                                        <p:cTn id="2023" dur="1" fill="hold">
                                          <p:stCondLst>
                                            <p:cond delay="0"/>
                                          </p:stCondLst>
                                        </p:cTn>
                                        <p:tgtEl>
                                          <p:spTgt spid="3346"/>
                                        </p:tgtEl>
                                        <p:attrNameLst>
                                          <p:attrName>style.visibility</p:attrName>
                                        </p:attrNameLst>
                                      </p:cBhvr>
                                      <p:to>
                                        <p:strVal val="visible"/>
                                      </p:to>
                                    </p:set>
                                    <p:anim calcmode="lin" valueType="num">
                                      <p:cBhvr additive="repl">
                                        <p:cTn id="2024" dur="1000" fill="hold"/>
                                        <p:tgtEl>
                                          <p:spTgt spid="3346"/>
                                        </p:tgtEl>
                                        <p:attrNameLst>
                                          <p:attrName>ppt_x</p:attrName>
                                        </p:attrNameLst>
                                      </p:cBhvr>
                                      <p:tavLst>
                                        <p:tav tm="0">
                                          <p:val>
                                            <p:strVal val="1+#ppt_w/2"/>
                                          </p:val>
                                        </p:tav>
                                        <p:tav tm="100000">
                                          <p:val>
                                            <p:strVal val="#ppt_x"/>
                                          </p:val>
                                        </p:tav>
                                      </p:tavLst>
                                    </p:anim>
                                    <p:anim calcmode="lin" valueType="num">
                                      <p:cBhvr additive="repl">
                                        <p:cTn id="2025" dur="1000" fill="hold"/>
                                        <p:tgtEl>
                                          <p:spTgt spid="3346"/>
                                        </p:tgtEl>
                                        <p:attrNameLst>
                                          <p:attrName>ppt_y</p:attrName>
                                        </p:attrNameLst>
                                      </p:cBhvr>
                                      <p:tavLst>
                                        <p:tav tm="0">
                                          <p:val>
                                            <p:strVal val="0-#ppt_h/2"/>
                                          </p:val>
                                        </p:tav>
                                        <p:tav tm="100000">
                                          <p:val>
                                            <p:strVal val="#ppt_y"/>
                                          </p:val>
                                        </p:tav>
                                      </p:tavLst>
                                    </p:anim>
                                  </p:childTnLst>
                                </p:cTn>
                              </p:par>
                              <p:par>
                                <p:cTn id="2026" nodeType="withEffect" fill="hold" presetClass="entr" presetID="2" presetSubtype="3">
                                  <p:childTnLst>
                                    <p:set>
                                      <p:cBhvr>
                                        <p:cTn id="2027" dur="1" fill="hold">
                                          <p:stCondLst>
                                            <p:cond delay="0"/>
                                          </p:stCondLst>
                                        </p:cTn>
                                        <p:tgtEl>
                                          <p:spTgt spid="3344"/>
                                        </p:tgtEl>
                                        <p:attrNameLst>
                                          <p:attrName>style.visibility</p:attrName>
                                        </p:attrNameLst>
                                      </p:cBhvr>
                                      <p:to>
                                        <p:strVal val="visible"/>
                                      </p:to>
                                    </p:set>
                                    <p:anim calcmode="lin" valueType="num">
                                      <p:cBhvr additive="repl">
                                        <p:cTn id="2028" dur="1000" fill="hold"/>
                                        <p:tgtEl>
                                          <p:spTgt spid="3344"/>
                                        </p:tgtEl>
                                        <p:attrNameLst>
                                          <p:attrName>ppt_x</p:attrName>
                                        </p:attrNameLst>
                                      </p:cBhvr>
                                      <p:tavLst>
                                        <p:tav tm="0">
                                          <p:val>
                                            <p:strVal val="1+#ppt_w/2"/>
                                          </p:val>
                                        </p:tav>
                                        <p:tav tm="100000">
                                          <p:val>
                                            <p:strVal val="#ppt_x"/>
                                          </p:val>
                                        </p:tav>
                                      </p:tavLst>
                                    </p:anim>
                                    <p:anim calcmode="lin" valueType="num">
                                      <p:cBhvr additive="repl">
                                        <p:cTn id="2029" dur="1000" fill="hold"/>
                                        <p:tgtEl>
                                          <p:spTgt spid="3344"/>
                                        </p:tgtEl>
                                        <p:attrNameLst>
                                          <p:attrName>ppt_y</p:attrName>
                                        </p:attrNameLst>
                                      </p:cBhvr>
                                      <p:tavLst>
                                        <p:tav tm="0">
                                          <p:val>
                                            <p:strVal val="0-#ppt_h/2"/>
                                          </p:val>
                                        </p:tav>
                                        <p:tav tm="100000">
                                          <p:val>
                                            <p:strVal val="#ppt_y"/>
                                          </p:val>
                                        </p:tav>
                                      </p:tavLst>
                                    </p:anim>
                                  </p:childTnLst>
                                </p:cTn>
                              </p:par>
                              <p:par>
                                <p:cTn id="2030" nodeType="withEffect" fill="hold" presetClass="entr" presetID="2" presetSubtype="4">
                                  <p:childTnLst>
                                    <p:set>
                                      <p:cBhvr>
                                        <p:cTn id="2031" dur="1" fill="hold">
                                          <p:stCondLst>
                                            <p:cond delay="0"/>
                                          </p:stCondLst>
                                        </p:cTn>
                                        <p:tgtEl>
                                          <p:spTgt spid="3343"/>
                                        </p:tgtEl>
                                        <p:attrNameLst>
                                          <p:attrName>style.visibility</p:attrName>
                                        </p:attrNameLst>
                                      </p:cBhvr>
                                      <p:to>
                                        <p:strVal val="visible"/>
                                      </p:to>
                                    </p:set>
                                    <p:anim calcmode="lin" valueType="num">
                                      <p:cBhvr additive="repl">
                                        <p:cTn id="2032" dur="1000" fill="hold"/>
                                        <p:tgtEl>
                                          <p:spTgt spid="3343"/>
                                        </p:tgtEl>
                                        <p:attrNameLst>
                                          <p:attrName>ppt_x</p:attrName>
                                        </p:attrNameLst>
                                      </p:cBhvr>
                                      <p:tavLst>
                                        <p:tav tm="0">
                                          <p:val>
                                            <p:strVal val="#ppt_x"/>
                                          </p:val>
                                        </p:tav>
                                        <p:tav tm="100000">
                                          <p:val>
                                            <p:strVal val="#ppt_x"/>
                                          </p:val>
                                        </p:tav>
                                      </p:tavLst>
                                    </p:anim>
                                    <p:anim calcmode="lin" valueType="num">
                                      <p:cBhvr additive="repl">
                                        <p:cTn id="2033" dur="1000" fill="hold"/>
                                        <p:tgtEl>
                                          <p:spTgt spid="3343"/>
                                        </p:tgtEl>
                                        <p:attrNameLst>
                                          <p:attrName>ppt_y</p:attrName>
                                        </p:attrNameLst>
                                      </p:cBhvr>
                                      <p:tavLst>
                                        <p:tav tm="0">
                                          <p:val>
                                            <p:strVal val="1+#ppt_h/2"/>
                                          </p:val>
                                        </p:tav>
                                        <p:tav tm="100000">
                                          <p:val>
                                            <p:strVal val="#ppt_y"/>
                                          </p:val>
                                        </p:tav>
                                      </p:tavLst>
                                    </p:anim>
                                  </p:childTnLst>
                                </p:cTn>
                              </p:par>
                              <p:par>
                                <p:cTn id="2034" nodeType="withEffect" fill="hold" presetClass="entr" presetID="2" presetSubtype="4">
                                  <p:childTnLst>
                                    <p:set>
                                      <p:cBhvr>
                                        <p:cTn id="2035" dur="1" fill="hold">
                                          <p:stCondLst>
                                            <p:cond delay="0"/>
                                          </p:stCondLst>
                                        </p:cTn>
                                        <p:tgtEl>
                                          <p:spTgt spid="3349"/>
                                        </p:tgtEl>
                                        <p:attrNameLst>
                                          <p:attrName>style.visibility</p:attrName>
                                        </p:attrNameLst>
                                      </p:cBhvr>
                                      <p:to>
                                        <p:strVal val="visible"/>
                                      </p:to>
                                    </p:set>
                                    <p:anim calcmode="lin" valueType="num">
                                      <p:cBhvr additive="repl">
                                        <p:cTn id="2036" dur="1000" fill="hold"/>
                                        <p:tgtEl>
                                          <p:spTgt spid="3349"/>
                                        </p:tgtEl>
                                        <p:attrNameLst>
                                          <p:attrName>ppt_x</p:attrName>
                                        </p:attrNameLst>
                                      </p:cBhvr>
                                      <p:tavLst>
                                        <p:tav tm="0">
                                          <p:val>
                                            <p:strVal val="#ppt_x"/>
                                          </p:val>
                                        </p:tav>
                                        <p:tav tm="100000">
                                          <p:val>
                                            <p:strVal val="#ppt_x"/>
                                          </p:val>
                                        </p:tav>
                                      </p:tavLst>
                                    </p:anim>
                                    <p:anim calcmode="lin" valueType="num">
                                      <p:cBhvr additive="repl">
                                        <p:cTn id="2037" dur="1000" fill="hold"/>
                                        <p:tgtEl>
                                          <p:spTgt spid="3349"/>
                                        </p:tgtEl>
                                        <p:attrNameLst>
                                          <p:attrName>ppt_y</p:attrName>
                                        </p:attrNameLst>
                                      </p:cBhvr>
                                      <p:tavLst>
                                        <p:tav tm="0">
                                          <p:val>
                                            <p:strVal val="1+#ppt_h/2"/>
                                          </p:val>
                                        </p:tav>
                                        <p:tav tm="100000">
                                          <p:val>
                                            <p:strVal val="#ppt_y"/>
                                          </p:val>
                                        </p:tav>
                                      </p:tavLst>
                                    </p:anim>
                                  </p:childTnLst>
                                </p:cTn>
                              </p:par>
                            </p:childTnLst>
                          </p:cTn>
                        </p:par>
                      </p:childTnLst>
                    </p:cTn>
                  </p:par>
                  <p:par>
                    <p:cTn id="2038" nodeType="clickEffect" fill="hold">
                      <p:stCondLst>
                        <p:cond delay="indefinite"/>
                      </p:stCondLst>
                      <p:childTnLst>
                        <p:par>
                          <p:cTn id="2039" nodeType="withEffect" fill="hold">
                            <p:stCondLst>
                              <p:cond delay="indefinite"/>
                            </p:stCondLst>
                          </p:cTn>
                        </p:par>
                        <p:par>
                          <p:cTn id="2040" nodeType="afterEffect" fill="hold">
                            <p:stCondLst>
                              <p:cond delay="0"/>
                            </p:stCondLst>
                            <p:childTnLst>
                              <p:par>
                                <p:cTn id="2041" nodeType="clickEffect" fill="hold" presetClass="entr" presetID="38">
                                  <p:childTnLst>
                                    <p:set>
                                      <p:cBhvr>
                                        <p:cTn id="2042" dur="1" fill="hold">
                                          <p:stCondLst>
                                            <p:cond delay="0"/>
                                          </p:stCondLst>
                                        </p:cTn>
                                        <p:tgtEl>
                                          <p:spTgt spid="3350"/>
                                        </p:tgtEl>
                                        <p:attrNameLst>
                                          <p:attrName>style.visibility</p:attrName>
                                        </p:attrNameLst>
                                      </p:cBhvr>
                                      <p:to>
                                        <p:strVal val="visible"/>
                                      </p:to>
                                    </p:set>
                                    <p:set>
                                      <p:cBhvr>
                                        <p:cTn id="2043" dur="455" fill="hold">
                                          <p:stCondLst>
                                            <p:cond delay="0"/>
                                          </p:stCondLst>
                                        </p:cTn>
                                        <p:tgtEl>
                                          <p:spTgt spid="3350"/>
                                        </p:tgtEl>
                                        <p:attrNameLst>
                                          <p:attrName>r</p:attrName>
                                        </p:attrNameLst>
                                      </p:cBhvr>
                                    </p:set>
                                    <p:anim calcmode="lin" valueType="num">
                                      <p:cBhvr additive="repl">
                                        <p:cTn id="2044" dur="455" fill="hold">
                                          <p:stCondLst>
                                            <p:cond delay="455"/>
                                          </p:stCondLst>
                                        </p:cTn>
                                        <p:tgtEl>
                                          <p:spTgt spid="3350"/>
                                        </p:tgtEl>
                                        <p:attrNameLst>
                                          <p:attrName>r</p:attrName>
                                        </p:attrNameLst>
                                      </p:cBhvr>
                                      <p:tavLst>
                                        <p:tav tm="0">
                                          <p:val>
                                            <p:strVal val="-45"/>
                                          </p:val>
                                        </p:tav>
                                        <p:tav tm="69900">
                                          <p:val>
                                            <p:strVal val="45"/>
                                          </p:val>
                                        </p:tav>
                                        <p:tav tm="100000">
                                          <p:val>
                                            <p:strVal val="0"/>
                                          </p:val>
                                        </p:tav>
                                      </p:tavLst>
                                    </p:anim>
                                    <p:anim calcmode="lin" valueType="num">
                                      <p:cBhvr additive="repl">
                                        <p:cTn id="2045" dur="455" fill="hold">
                                          <p:stCondLst>
                                            <p:cond delay="0"/>
                                          </p:stCondLst>
                                        </p:cTn>
                                        <p:tgtEl>
                                          <p:spTgt spid="3350"/>
                                        </p:tgtEl>
                                        <p:attrNameLst>
                                          <p:attrName>ppt_y</p:attrName>
                                        </p:attrNameLst>
                                      </p:cBhvr>
                                      <p:tavLst>
                                        <p:tav tm="0">
                                          <p:val>
                                            <p:strVal val="#ppt_y-1"/>
                                          </p:val>
                                        </p:tav>
                                        <p:tav tm="100000">
                                          <p:val>
                                            <p:strVal val="#ppt_y-(0.354*#ppt_w-0.172*#ppt_h)"/>
                                          </p:val>
                                        </p:tav>
                                      </p:tavLst>
                                    </p:anim>
                                    <p:anim calcmode="lin" valueType="num">
                                      <p:cBhvr additive="repl">
                                        <p:cTn id="2046" dur="156" fill="hold">
                                          <p:stCondLst>
                                            <p:cond delay="455"/>
                                          </p:stCondLst>
                                        </p:cTn>
                                        <p:tgtEl>
                                          <p:spTgt spid="3350"/>
                                        </p:tgtEl>
                                        <p:attrNameLst>
                                          <p:attrName>ppt_y</p:attrName>
                                        </p:attrNameLst>
                                      </p:cBhvr>
                                      <p:tavLst>
                                        <p:tav tm="0">
                                          <p:val>
                                            <p:strVal val="#ppt_y-(0.354*#ppt_w-0.172*#ppt_h)"/>
                                          </p:val>
                                        </p:tav>
                                        <p:tav tm="100000">
                                          <p:val>
                                            <p:strVal val="#ppt_y-(0.354*#ppt_w-0.172*#ppt_h)-#ppt_h/2"/>
                                          </p:val>
                                        </p:tav>
                                      </p:tavLst>
                                    </p:anim>
                                    <p:anim calcmode="lin" valueType="num">
                                      <p:cBhvr additive="repl">
                                        <p:cTn id="2047" dur="136" fill="hold">
                                          <p:stCondLst>
                                            <p:cond delay="864"/>
                                          </p:stCondLst>
                                        </p:cTn>
                                        <p:tgtEl>
                                          <p:spTgt spid="3350"/>
                                        </p:tgtEl>
                                        <p:attrNameLst>
                                          <p:attrName>ppt_y</p:attrName>
                                        </p:attrNameLst>
                                      </p:cBhvr>
                                      <p:tavLst>
                                        <p:tav tm="0">
                                          <p:val>
                                            <p:strVal val="#ppt_y-(0.354*#ppt_w-0.172*#ppt_h)"/>
                                          </p:val>
                                        </p:tav>
                                        <p:tav tm="100000">
                                          <p:val>
                                            <p:strVal val="#ppt_y"/>
                                          </p:val>
                                        </p:tav>
                                      </p:tavLst>
                                    </p:anim>
                                  </p:childTnLst>
                                </p:cTn>
                              </p:par>
                            </p:childTnLst>
                          </p:cTn>
                        </p:par>
                      </p:childTnLst>
                    </p:cTn>
                  </p:par>
                  <p:par>
                    <p:cTn id="2048" nodeType="clickEffect" fill="hold">
                      <p:stCondLst>
                        <p:cond delay="indefinite"/>
                      </p:stCondLst>
                      <p:childTnLst>
                        <p:par>
                          <p:cTn id="2049" nodeType="withEffect" fill="hold">
                            <p:stCondLst>
                              <p:cond delay="indefinite"/>
                            </p:stCondLst>
                          </p:cTn>
                        </p:par>
                        <p:par>
                          <p:cTn id="2050" nodeType="afterEffect" fill="hold">
                            <p:stCondLst>
                              <p:cond delay="0"/>
                            </p:stCondLst>
                            <p:childTnLst>
                              <p:par>
                                <p:cTn id="2051" nodeType="clickEffect" fill="hold" presetClass="entr" presetID="22" presetSubtype="4">
                                  <p:childTnLst>
                                    <p:set>
                                      <p:cBhvr>
                                        <p:cTn id="2052" dur="1" fill="hold">
                                          <p:stCondLst>
                                            <p:cond delay="0"/>
                                          </p:stCondLst>
                                        </p:cTn>
                                        <p:tgtEl>
                                          <p:spTgt spid="3342"/>
                                        </p:tgtEl>
                                        <p:attrNameLst>
                                          <p:attrName>style.visibility</p:attrName>
                                        </p:attrNameLst>
                                      </p:cBhvr>
                                      <p:to>
                                        <p:strVal val="visible"/>
                                      </p:to>
                                    </p:set>
                                    <p:animEffect filter="wipe(down)" transition="in">
                                      <p:cBhvr additive="repl">
                                        <p:cTn id="2053" dur="500"/>
                                        <p:tgtEl>
                                          <p:spTgt spid="334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02" name="Group 1"/>
          <p:cNvGrpSpPr/>
          <p:nvPr/>
        </p:nvGrpSpPr>
        <p:grpSpPr>
          <a:xfrm>
            <a:off x="177120" y="425160"/>
            <a:ext cx="858240" cy="659160"/>
            <a:chOff x="177120" y="425160"/>
            <a:chExt cx="858240" cy="659160"/>
          </a:xfrm>
        </p:grpSpPr>
        <p:grpSp>
          <p:nvGrpSpPr>
            <p:cNvPr id="503" name="Group 2"/>
            <p:cNvGrpSpPr/>
            <p:nvPr/>
          </p:nvGrpSpPr>
          <p:grpSpPr>
            <a:xfrm>
              <a:off x="270360" y="425160"/>
              <a:ext cx="659520" cy="659160"/>
              <a:chOff x="270360" y="425160"/>
              <a:chExt cx="659520" cy="659160"/>
            </a:xfrm>
          </p:grpSpPr>
          <p:sp>
            <p:nvSpPr>
              <p:cNvPr id="504"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505" name="Group 4"/>
              <p:cNvGrpSpPr/>
              <p:nvPr/>
            </p:nvGrpSpPr>
            <p:grpSpPr>
              <a:xfrm>
                <a:off x="270360" y="425160"/>
                <a:ext cx="659520" cy="659160"/>
                <a:chOff x="270360" y="425160"/>
                <a:chExt cx="659520" cy="659160"/>
              </a:xfrm>
            </p:grpSpPr>
            <p:sp>
              <p:nvSpPr>
                <p:cNvPr id="506"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507" name="Group 6"/>
                <p:cNvGrpSpPr/>
                <p:nvPr/>
              </p:nvGrpSpPr>
              <p:grpSpPr>
                <a:xfrm>
                  <a:off x="270360" y="425160"/>
                  <a:ext cx="659520" cy="659160"/>
                  <a:chOff x="270360" y="425160"/>
                  <a:chExt cx="659520" cy="659160"/>
                </a:xfrm>
              </p:grpSpPr>
              <p:sp>
                <p:nvSpPr>
                  <p:cNvPr id="508"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09"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0"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1"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2"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3"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4"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5"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6"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7"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8"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19"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0"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1"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2"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3"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4"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5"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6"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7"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8"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29"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30"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531"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532"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3"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4"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5"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6"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7"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8"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39"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0"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1"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2"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3"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4"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5"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6"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7"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8"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49"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0"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1"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2"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3"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4"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5"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6"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7"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8"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59"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0"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1"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2"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3"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4"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5"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6"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567"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568" name="CustomShape 67"/>
            <p:cNvSpPr/>
            <p:nvPr/>
          </p:nvSpPr>
          <p:spPr>
            <a:xfrm>
              <a:off x="421560" y="572760"/>
              <a:ext cx="368280" cy="3639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01</a:t>
              </a:r>
              <a:endParaRPr b="0" lang="en-US" sz="1200" spc="-1" strike="noStrike">
                <a:latin typeface="Arial"/>
              </a:endParaRPr>
            </a:p>
          </p:txBody>
        </p:sp>
        <p:sp>
          <p:nvSpPr>
            <p:cNvPr id="569"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570" name="CustomShape 69"/>
          <p:cNvSpPr/>
          <p:nvPr/>
        </p:nvSpPr>
        <p:spPr>
          <a:xfrm>
            <a:off x="1009440" y="432360"/>
            <a:ext cx="3090600" cy="638280"/>
          </a:xfrm>
          <a:prstGeom prst="rect">
            <a:avLst/>
          </a:prstGeom>
          <a:noFill/>
          <a:ln>
            <a:noFill/>
          </a:ln>
        </p:spPr>
        <p:style>
          <a:lnRef idx="0"/>
          <a:fillRef idx="0"/>
          <a:effectRef idx="0"/>
          <a:fontRef idx="minor"/>
        </p:style>
        <p:txBody>
          <a:bodyPr lIns="90000" rIns="90000" tIns="45000" bIns="45000"/>
          <a:p>
            <a:pPr>
              <a:lnSpc>
                <a:spcPct val="150000"/>
              </a:lnSpc>
            </a:pPr>
            <a:r>
              <a:rPr b="1" lang="en-US" sz="2400" spc="-1" strike="noStrike">
                <a:solidFill>
                  <a:srgbClr val="ffffff"/>
                </a:solidFill>
                <a:latin typeface="微软雅黑"/>
                <a:ea typeface="微软雅黑"/>
              </a:rPr>
              <a:t>标题吸引人的原因</a:t>
            </a:r>
            <a:endParaRPr b="0" lang="en-US" sz="2400" spc="-1" strike="noStrike">
              <a:latin typeface="Arial"/>
            </a:endParaRPr>
          </a:p>
        </p:txBody>
      </p:sp>
      <p:grpSp>
        <p:nvGrpSpPr>
          <p:cNvPr id="571" name="Group 70"/>
          <p:cNvGrpSpPr/>
          <p:nvPr/>
        </p:nvGrpSpPr>
        <p:grpSpPr>
          <a:xfrm>
            <a:off x="1253880" y="1782360"/>
            <a:ext cx="1213200" cy="2354400"/>
            <a:chOff x="1253880" y="1782360"/>
            <a:chExt cx="1213200" cy="2354400"/>
          </a:xfrm>
        </p:grpSpPr>
        <p:sp>
          <p:nvSpPr>
            <p:cNvPr id="572" name="CustomShape 71"/>
            <p:cNvSpPr/>
            <p:nvPr/>
          </p:nvSpPr>
          <p:spPr>
            <a:xfrm rot="5400000">
              <a:off x="682920" y="2352960"/>
              <a:ext cx="2354400" cy="1213200"/>
            </a:xfrm>
            <a:prstGeom prst="roundRect">
              <a:avLst>
                <a:gd name="adj" fmla="val 50000"/>
              </a:avLst>
            </a:prstGeom>
            <a:solidFill>
              <a:schemeClr val="bg1">
                <a:alpha val="50000"/>
              </a:schemeClr>
            </a:solidFill>
            <a:ln w="34920">
              <a:noFill/>
            </a:ln>
          </p:spPr>
          <p:style>
            <a:lnRef idx="2">
              <a:schemeClr val="accent1">
                <a:shade val="50000"/>
              </a:schemeClr>
            </a:lnRef>
            <a:fillRef idx="1">
              <a:schemeClr val="accent1"/>
            </a:fillRef>
            <a:effectRef idx="0">
              <a:schemeClr val="accent1"/>
            </a:effectRef>
            <a:fontRef idx="minor"/>
          </p:style>
        </p:sp>
        <p:sp>
          <p:nvSpPr>
            <p:cNvPr id="573" name="CustomShape 72"/>
            <p:cNvSpPr/>
            <p:nvPr/>
          </p:nvSpPr>
          <p:spPr>
            <a:xfrm>
              <a:off x="1386000" y="1922760"/>
              <a:ext cx="948600" cy="949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74" name="CustomShape 73"/>
            <p:cNvSpPr/>
            <p:nvPr/>
          </p:nvSpPr>
          <p:spPr>
            <a:xfrm>
              <a:off x="1338840" y="1867680"/>
              <a:ext cx="1042560" cy="731520"/>
            </a:xfrm>
            <a:prstGeom prst="rect">
              <a:avLst/>
            </a:prstGeom>
            <a:noFill/>
            <a:ln w="9360">
              <a:noFill/>
            </a:ln>
          </p:spPr>
          <p:style>
            <a:lnRef idx="0"/>
            <a:fillRef idx="0"/>
            <a:effectRef idx="0"/>
            <a:fontRef idx="minor"/>
          </p:style>
          <p:txBody>
            <a:bodyPr lIns="0" rIns="0" tIns="0" bIns="0"/>
            <a:p>
              <a:pPr algn="ctr">
                <a:lnSpc>
                  <a:spcPct val="150000"/>
                </a:lnSpc>
              </a:pPr>
              <a:r>
                <a:rPr b="1" lang="en-US" sz="3200" spc="49" strike="noStrike">
                  <a:solidFill>
                    <a:srgbClr val="595959"/>
                  </a:solidFill>
                  <a:latin typeface="微软雅黑"/>
                  <a:ea typeface="微软雅黑"/>
                </a:rPr>
                <a:t>1</a:t>
              </a:r>
              <a:endParaRPr b="0" lang="en-US" sz="3200" spc="-1" strike="noStrike">
                <a:latin typeface="Arial"/>
              </a:endParaRPr>
            </a:p>
          </p:txBody>
        </p:sp>
        <p:sp>
          <p:nvSpPr>
            <p:cNvPr id="575" name="CustomShape 74"/>
            <p:cNvSpPr/>
            <p:nvPr/>
          </p:nvSpPr>
          <p:spPr>
            <a:xfrm>
              <a:off x="1522440" y="2462400"/>
              <a:ext cx="7160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595959"/>
                  </a:solidFill>
                  <a:latin typeface="微软雅黑"/>
                  <a:ea typeface="微软雅黑"/>
                </a:rPr>
                <a:t>抽象化</a:t>
              </a:r>
              <a:endParaRPr b="0" lang="en-US" sz="1400" spc="-1" strike="noStrike">
                <a:latin typeface="Arial"/>
              </a:endParaRPr>
            </a:p>
          </p:txBody>
        </p:sp>
        <p:sp>
          <p:nvSpPr>
            <p:cNvPr id="576" name="CustomShape 75"/>
            <p:cNvSpPr/>
            <p:nvPr/>
          </p:nvSpPr>
          <p:spPr>
            <a:xfrm>
              <a:off x="1305000" y="2962080"/>
              <a:ext cx="10857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pc="-1" strike="noStrike">
                  <a:solidFill>
                    <a:srgbClr val="ffffff"/>
                  </a:solidFill>
                  <a:latin typeface="微软雅黑"/>
                  <a:ea typeface="微软雅黑"/>
                </a:rPr>
                <a:t>不再是说具体的人，也不说清具体的事</a:t>
              </a:r>
              <a:endParaRPr b="0" lang="en-US" sz="1400" spc="-1" strike="noStrike">
                <a:latin typeface="Arial"/>
              </a:endParaRPr>
            </a:p>
          </p:txBody>
        </p:sp>
      </p:grpSp>
      <p:grpSp>
        <p:nvGrpSpPr>
          <p:cNvPr id="577" name="Group 76"/>
          <p:cNvGrpSpPr/>
          <p:nvPr/>
        </p:nvGrpSpPr>
        <p:grpSpPr>
          <a:xfrm>
            <a:off x="2990520" y="1782360"/>
            <a:ext cx="1213200" cy="2354400"/>
            <a:chOff x="2990520" y="1782360"/>
            <a:chExt cx="1213200" cy="2354400"/>
          </a:xfrm>
        </p:grpSpPr>
        <p:sp>
          <p:nvSpPr>
            <p:cNvPr id="578" name="CustomShape 77"/>
            <p:cNvSpPr/>
            <p:nvPr/>
          </p:nvSpPr>
          <p:spPr>
            <a:xfrm rot="5400000">
              <a:off x="2419560" y="2352960"/>
              <a:ext cx="2354400" cy="1213200"/>
            </a:xfrm>
            <a:prstGeom prst="roundRect">
              <a:avLst>
                <a:gd name="adj" fmla="val 50000"/>
              </a:avLst>
            </a:prstGeom>
            <a:solidFill>
              <a:schemeClr val="bg1">
                <a:alpha val="50000"/>
              </a:schemeClr>
            </a:solidFill>
            <a:ln w="34920">
              <a:noFill/>
            </a:ln>
          </p:spPr>
          <p:style>
            <a:lnRef idx="2">
              <a:schemeClr val="accent1">
                <a:shade val="50000"/>
              </a:schemeClr>
            </a:lnRef>
            <a:fillRef idx="1">
              <a:schemeClr val="accent1"/>
            </a:fillRef>
            <a:effectRef idx="0">
              <a:schemeClr val="accent1"/>
            </a:effectRef>
            <a:fontRef idx="minor"/>
          </p:style>
        </p:sp>
        <p:sp>
          <p:nvSpPr>
            <p:cNvPr id="579" name="CustomShape 78"/>
            <p:cNvSpPr/>
            <p:nvPr/>
          </p:nvSpPr>
          <p:spPr>
            <a:xfrm>
              <a:off x="3122640" y="1922760"/>
              <a:ext cx="948600" cy="949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0" name="CustomShape 79"/>
            <p:cNvSpPr/>
            <p:nvPr/>
          </p:nvSpPr>
          <p:spPr>
            <a:xfrm>
              <a:off x="3075480" y="1867680"/>
              <a:ext cx="1042560" cy="731520"/>
            </a:xfrm>
            <a:prstGeom prst="rect">
              <a:avLst/>
            </a:prstGeom>
            <a:noFill/>
            <a:ln w="9360">
              <a:noFill/>
            </a:ln>
          </p:spPr>
          <p:style>
            <a:lnRef idx="0"/>
            <a:fillRef idx="0"/>
            <a:effectRef idx="0"/>
            <a:fontRef idx="minor"/>
          </p:style>
          <p:txBody>
            <a:bodyPr lIns="0" rIns="0" tIns="0" bIns="0"/>
            <a:p>
              <a:pPr algn="ctr">
                <a:lnSpc>
                  <a:spcPct val="150000"/>
                </a:lnSpc>
              </a:pPr>
              <a:r>
                <a:rPr b="1" lang="en-US" sz="3200" spc="49" strike="noStrike">
                  <a:solidFill>
                    <a:srgbClr val="595959"/>
                  </a:solidFill>
                  <a:latin typeface="微软雅黑"/>
                  <a:ea typeface="微软雅黑"/>
                </a:rPr>
                <a:t>2</a:t>
              </a:r>
              <a:endParaRPr b="0" lang="en-US" sz="3200" spc="-1" strike="noStrike">
                <a:latin typeface="Arial"/>
              </a:endParaRPr>
            </a:p>
          </p:txBody>
        </p:sp>
      </p:grpSp>
      <p:grpSp>
        <p:nvGrpSpPr>
          <p:cNvPr id="581" name="Group 80"/>
          <p:cNvGrpSpPr/>
          <p:nvPr/>
        </p:nvGrpSpPr>
        <p:grpSpPr>
          <a:xfrm>
            <a:off x="4731120" y="1782360"/>
            <a:ext cx="1213200" cy="2354400"/>
            <a:chOff x="4731120" y="1782360"/>
            <a:chExt cx="1213200" cy="2354400"/>
          </a:xfrm>
        </p:grpSpPr>
        <p:sp>
          <p:nvSpPr>
            <p:cNvPr id="582" name="CustomShape 81"/>
            <p:cNvSpPr/>
            <p:nvPr/>
          </p:nvSpPr>
          <p:spPr>
            <a:xfrm rot="5400000">
              <a:off x="4160520" y="2352960"/>
              <a:ext cx="2354400" cy="1213200"/>
            </a:xfrm>
            <a:prstGeom prst="roundRect">
              <a:avLst>
                <a:gd name="adj" fmla="val 50000"/>
              </a:avLst>
            </a:prstGeom>
            <a:solidFill>
              <a:schemeClr val="bg1">
                <a:alpha val="50000"/>
              </a:schemeClr>
            </a:solidFill>
            <a:ln w="34920">
              <a:noFill/>
            </a:ln>
          </p:spPr>
          <p:style>
            <a:lnRef idx="2">
              <a:schemeClr val="accent1">
                <a:shade val="50000"/>
              </a:schemeClr>
            </a:lnRef>
            <a:fillRef idx="1">
              <a:schemeClr val="accent1"/>
            </a:fillRef>
            <a:effectRef idx="0">
              <a:schemeClr val="accent1"/>
            </a:effectRef>
            <a:fontRef idx="minor"/>
          </p:style>
        </p:sp>
        <p:sp>
          <p:nvSpPr>
            <p:cNvPr id="583" name="CustomShape 82"/>
            <p:cNvSpPr/>
            <p:nvPr/>
          </p:nvSpPr>
          <p:spPr>
            <a:xfrm>
              <a:off x="4863240" y="1922760"/>
              <a:ext cx="948600" cy="949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4" name="CustomShape 83"/>
            <p:cNvSpPr/>
            <p:nvPr/>
          </p:nvSpPr>
          <p:spPr>
            <a:xfrm>
              <a:off x="4816080" y="1867680"/>
              <a:ext cx="1042560" cy="731520"/>
            </a:xfrm>
            <a:prstGeom prst="rect">
              <a:avLst/>
            </a:prstGeom>
            <a:noFill/>
            <a:ln w="9360">
              <a:noFill/>
            </a:ln>
          </p:spPr>
          <p:style>
            <a:lnRef idx="0"/>
            <a:fillRef idx="0"/>
            <a:effectRef idx="0"/>
            <a:fontRef idx="minor"/>
          </p:style>
          <p:txBody>
            <a:bodyPr lIns="0" rIns="0" tIns="0" bIns="0"/>
            <a:p>
              <a:pPr algn="ctr">
                <a:lnSpc>
                  <a:spcPct val="150000"/>
                </a:lnSpc>
              </a:pPr>
              <a:r>
                <a:rPr b="1" lang="en-US" sz="3200" spc="49" strike="noStrike">
                  <a:solidFill>
                    <a:srgbClr val="595959"/>
                  </a:solidFill>
                  <a:latin typeface="微软雅黑"/>
                  <a:ea typeface="微软雅黑"/>
                </a:rPr>
                <a:t>3</a:t>
              </a:r>
              <a:endParaRPr b="0" lang="en-US" sz="3200" spc="-1" strike="noStrike">
                <a:latin typeface="Arial"/>
              </a:endParaRPr>
            </a:p>
          </p:txBody>
        </p:sp>
      </p:grpSp>
      <p:grpSp>
        <p:nvGrpSpPr>
          <p:cNvPr id="585" name="Group 84"/>
          <p:cNvGrpSpPr/>
          <p:nvPr/>
        </p:nvGrpSpPr>
        <p:grpSpPr>
          <a:xfrm>
            <a:off x="6355800" y="1782360"/>
            <a:ext cx="1350360" cy="2354400"/>
            <a:chOff x="6355800" y="1782360"/>
            <a:chExt cx="1350360" cy="2354400"/>
          </a:xfrm>
        </p:grpSpPr>
        <p:sp>
          <p:nvSpPr>
            <p:cNvPr id="586" name="CustomShape 85"/>
            <p:cNvSpPr/>
            <p:nvPr/>
          </p:nvSpPr>
          <p:spPr>
            <a:xfrm rot="5400000">
              <a:off x="5853960" y="2352960"/>
              <a:ext cx="2354400" cy="1213200"/>
            </a:xfrm>
            <a:prstGeom prst="roundRect">
              <a:avLst>
                <a:gd name="adj" fmla="val 50000"/>
              </a:avLst>
            </a:prstGeom>
            <a:solidFill>
              <a:schemeClr val="bg1">
                <a:alpha val="50000"/>
              </a:schemeClr>
            </a:solidFill>
            <a:ln w="34920">
              <a:noFill/>
            </a:ln>
          </p:spPr>
          <p:style>
            <a:lnRef idx="2">
              <a:schemeClr val="accent1">
                <a:shade val="50000"/>
              </a:schemeClr>
            </a:lnRef>
            <a:fillRef idx="1">
              <a:schemeClr val="accent1"/>
            </a:fillRef>
            <a:effectRef idx="0">
              <a:schemeClr val="accent1"/>
            </a:effectRef>
            <a:fontRef idx="minor"/>
          </p:style>
        </p:sp>
        <p:sp>
          <p:nvSpPr>
            <p:cNvPr id="587" name="CustomShape 86"/>
            <p:cNvSpPr/>
            <p:nvPr/>
          </p:nvSpPr>
          <p:spPr>
            <a:xfrm>
              <a:off x="6556680" y="1922760"/>
              <a:ext cx="948600" cy="949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88" name="CustomShape 87"/>
            <p:cNvSpPr/>
            <p:nvPr/>
          </p:nvSpPr>
          <p:spPr>
            <a:xfrm>
              <a:off x="6509520" y="1867680"/>
              <a:ext cx="1042560" cy="731520"/>
            </a:xfrm>
            <a:prstGeom prst="rect">
              <a:avLst/>
            </a:prstGeom>
            <a:noFill/>
            <a:ln w="9360">
              <a:noFill/>
            </a:ln>
          </p:spPr>
          <p:style>
            <a:lnRef idx="0"/>
            <a:fillRef idx="0"/>
            <a:effectRef idx="0"/>
            <a:fontRef idx="minor"/>
          </p:style>
          <p:txBody>
            <a:bodyPr lIns="0" rIns="0" tIns="0" bIns="0"/>
            <a:p>
              <a:pPr algn="ctr">
                <a:lnSpc>
                  <a:spcPct val="150000"/>
                </a:lnSpc>
              </a:pPr>
              <a:r>
                <a:rPr b="1" lang="en-US" sz="3200" spc="49" strike="noStrike">
                  <a:solidFill>
                    <a:srgbClr val="595959"/>
                  </a:solidFill>
                  <a:latin typeface="微软雅黑"/>
                  <a:ea typeface="微软雅黑"/>
                </a:rPr>
                <a:t>4</a:t>
              </a:r>
              <a:endParaRPr b="0" lang="en-US" sz="3200" spc="-1" strike="noStrike">
                <a:latin typeface="Arial"/>
              </a:endParaRPr>
            </a:p>
          </p:txBody>
        </p:sp>
        <p:sp>
          <p:nvSpPr>
            <p:cNvPr id="589" name="CustomShape 88"/>
            <p:cNvSpPr/>
            <p:nvPr/>
          </p:nvSpPr>
          <p:spPr>
            <a:xfrm>
              <a:off x="6631200" y="2463480"/>
              <a:ext cx="184320" cy="276480"/>
            </a:xfrm>
            <a:prstGeom prst="rect">
              <a:avLst/>
            </a:prstGeom>
            <a:noFill/>
            <a:ln>
              <a:noFill/>
            </a:ln>
          </p:spPr>
          <p:style>
            <a:lnRef idx="0"/>
            <a:fillRef idx="0"/>
            <a:effectRef idx="0"/>
            <a:fontRef idx="minor"/>
          </p:style>
        </p:sp>
        <p:sp>
          <p:nvSpPr>
            <p:cNvPr id="590" name="CustomShape 89"/>
            <p:cNvSpPr/>
            <p:nvPr/>
          </p:nvSpPr>
          <p:spPr>
            <a:xfrm>
              <a:off x="6355800" y="2894760"/>
              <a:ext cx="1350360" cy="1002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200" spc="-1" strike="noStrike">
                  <a:solidFill>
                    <a:srgbClr val="ffffff"/>
                  </a:solidFill>
                  <a:latin typeface="微软雅黑"/>
                  <a:ea typeface="微软雅黑"/>
                </a:rPr>
                <a:t>以面向对象的思想，将一个普通的过程，上升到对象与行为的层面去描述</a:t>
              </a:r>
              <a:endParaRPr b="0" lang="en-US" sz="1200" spc="-1" strike="noStrike">
                <a:latin typeface="Arial"/>
              </a:endParaRPr>
            </a:p>
          </p:txBody>
        </p:sp>
      </p:grpSp>
      <p:grpSp>
        <p:nvGrpSpPr>
          <p:cNvPr id="591" name="Group 90"/>
          <p:cNvGrpSpPr/>
          <p:nvPr/>
        </p:nvGrpSpPr>
        <p:grpSpPr>
          <a:xfrm>
            <a:off x="2507400" y="2767320"/>
            <a:ext cx="416880" cy="227520"/>
            <a:chOff x="2507400" y="2767320"/>
            <a:chExt cx="416880" cy="227520"/>
          </a:xfrm>
        </p:grpSpPr>
        <p:sp>
          <p:nvSpPr>
            <p:cNvPr id="592" name="CustomShape 91"/>
            <p:cNvSpPr/>
            <p:nvPr/>
          </p:nvSpPr>
          <p:spPr>
            <a:xfrm>
              <a:off x="250740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593" name="CustomShape 92"/>
            <p:cNvSpPr/>
            <p:nvPr/>
          </p:nvSpPr>
          <p:spPr>
            <a:xfrm>
              <a:off x="269676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594" name="Group 93"/>
          <p:cNvGrpSpPr/>
          <p:nvPr/>
        </p:nvGrpSpPr>
        <p:grpSpPr>
          <a:xfrm>
            <a:off x="5984640" y="2767320"/>
            <a:ext cx="416880" cy="227520"/>
            <a:chOff x="5984640" y="2767320"/>
            <a:chExt cx="416880" cy="227520"/>
          </a:xfrm>
        </p:grpSpPr>
        <p:sp>
          <p:nvSpPr>
            <p:cNvPr id="595" name="CustomShape 94"/>
            <p:cNvSpPr/>
            <p:nvPr/>
          </p:nvSpPr>
          <p:spPr>
            <a:xfrm>
              <a:off x="598464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596" name="CustomShape 95"/>
            <p:cNvSpPr/>
            <p:nvPr/>
          </p:nvSpPr>
          <p:spPr>
            <a:xfrm>
              <a:off x="617400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597" name="Group 96"/>
          <p:cNvGrpSpPr/>
          <p:nvPr/>
        </p:nvGrpSpPr>
        <p:grpSpPr>
          <a:xfrm>
            <a:off x="4274640" y="2767320"/>
            <a:ext cx="416880" cy="227520"/>
            <a:chOff x="4274640" y="2767320"/>
            <a:chExt cx="416880" cy="227520"/>
          </a:xfrm>
        </p:grpSpPr>
        <p:sp>
          <p:nvSpPr>
            <p:cNvPr id="598" name="CustomShape 97"/>
            <p:cNvSpPr/>
            <p:nvPr/>
          </p:nvSpPr>
          <p:spPr>
            <a:xfrm>
              <a:off x="427464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599" name="CustomShape 98"/>
            <p:cNvSpPr/>
            <p:nvPr/>
          </p:nvSpPr>
          <p:spPr>
            <a:xfrm>
              <a:off x="4464000" y="2767320"/>
              <a:ext cx="227520" cy="227520"/>
            </a:xfrm>
            <a:prstGeom prst="chevro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p:style>
        </p:sp>
      </p:grpSp>
      <p:sp>
        <p:nvSpPr>
          <p:cNvPr id="600" name="CustomShape 99"/>
          <p:cNvSpPr/>
          <p:nvPr/>
        </p:nvSpPr>
        <p:spPr>
          <a:xfrm>
            <a:off x="3172680" y="2417760"/>
            <a:ext cx="8942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595959"/>
                </a:solidFill>
                <a:latin typeface="微软雅黑"/>
                <a:ea typeface="微软雅黑"/>
              </a:rPr>
              <a:t>想象空间</a:t>
            </a:r>
            <a:endParaRPr b="0" lang="en-US" sz="1400" spc="-1" strike="noStrike">
              <a:latin typeface="Arial"/>
            </a:endParaRPr>
          </a:p>
        </p:txBody>
      </p:sp>
      <p:sp>
        <p:nvSpPr>
          <p:cNvPr id="601" name="CustomShape 100"/>
          <p:cNvSpPr/>
          <p:nvPr/>
        </p:nvSpPr>
        <p:spPr>
          <a:xfrm>
            <a:off x="3064320" y="2967480"/>
            <a:ext cx="10857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pc="-1" strike="noStrike">
                <a:solidFill>
                  <a:srgbClr val="ffffff"/>
                </a:solidFill>
                <a:latin typeface="微软雅黑"/>
                <a:ea typeface="微软雅黑"/>
              </a:rPr>
              <a:t>“</a:t>
            </a:r>
            <a:r>
              <a:rPr b="1" lang="en-US" sz="1400" spc="-1" strike="noStrike">
                <a:solidFill>
                  <a:srgbClr val="ffffff"/>
                </a:solidFill>
                <a:latin typeface="微软雅黑"/>
                <a:ea typeface="微软雅黑"/>
              </a:rPr>
              <a:t>那种事”可以是你能想象的任何一件事</a:t>
            </a:r>
            <a:endParaRPr b="0" lang="en-US" sz="1400" spc="-1" strike="noStrike">
              <a:latin typeface="Arial"/>
            </a:endParaRPr>
          </a:p>
        </p:txBody>
      </p:sp>
      <p:sp>
        <p:nvSpPr>
          <p:cNvPr id="602" name="CustomShape 101"/>
          <p:cNvSpPr/>
          <p:nvPr/>
        </p:nvSpPr>
        <p:spPr>
          <a:xfrm>
            <a:off x="4912920" y="2417760"/>
            <a:ext cx="8942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595959"/>
                </a:solidFill>
                <a:latin typeface="微软雅黑"/>
                <a:ea typeface="微软雅黑"/>
              </a:rPr>
              <a:t>投其所好</a:t>
            </a:r>
            <a:endParaRPr b="0" lang="en-US" sz="1400" spc="-1" strike="noStrike">
              <a:latin typeface="Arial"/>
            </a:endParaRPr>
          </a:p>
        </p:txBody>
      </p:sp>
      <p:sp>
        <p:nvSpPr>
          <p:cNvPr id="603" name="CustomShape 102"/>
          <p:cNvSpPr/>
          <p:nvPr/>
        </p:nvSpPr>
        <p:spPr>
          <a:xfrm>
            <a:off x="4784040" y="2958120"/>
            <a:ext cx="1085760" cy="9428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pc="-1" strike="noStrike">
                <a:solidFill>
                  <a:srgbClr val="ffffff"/>
                </a:solidFill>
                <a:latin typeface="微软雅黑"/>
                <a:ea typeface="微软雅黑"/>
              </a:rPr>
              <a:t>总有一个可能性能解决你的兴趣，就会点进去</a:t>
            </a:r>
            <a:endParaRPr b="0" lang="en-US" sz="1400" spc="-1" strike="noStrike">
              <a:latin typeface="Arial"/>
            </a:endParaRPr>
          </a:p>
        </p:txBody>
      </p:sp>
      <p:sp>
        <p:nvSpPr>
          <p:cNvPr id="604" name="CustomShape 103"/>
          <p:cNvSpPr/>
          <p:nvPr/>
        </p:nvSpPr>
        <p:spPr>
          <a:xfrm>
            <a:off x="6514200" y="2397960"/>
            <a:ext cx="107280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400" spc="-1" strike="noStrike">
                <a:solidFill>
                  <a:srgbClr val="595959"/>
                </a:solidFill>
                <a:latin typeface="微软雅黑"/>
                <a:ea typeface="微软雅黑"/>
              </a:rPr>
              <a:t>反映到开发</a:t>
            </a:r>
            <a:endParaRPr b="0" lang="en-US" sz="1400" spc="-1" strike="noStrike">
              <a:latin typeface="Arial"/>
            </a:endParaRPr>
          </a:p>
        </p:txBody>
      </p:sp>
      <p:sp>
        <p:nvSpPr>
          <p:cNvPr id="605" name="CustomShape 104"/>
          <p:cNvSpPr/>
          <p:nvPr/>
        </p:nvSpPr>
        <p:spPr>
          <a:xfrm>
            <a:off x="4794480" y="4137120"/>
            <a:ext cx="1085760" cy="72972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400" spc="-1" strike="noStrike">
                <a:solidFill>
                  <a:srgbClr val="ffffff"/>
                </a:solidFill>
                <a:latin typeface="微软雅黑"/>
                <a:ea typeface="微软雅黑"/>
              </a:rPr>
              <a:t>抽象的标题解决具体的兴趣</a:t>
            </a:r>
            <a:endParaRPr b="0" lang="en-US" sz="1400" spc="-1" strike="noStrike">
              <a:latin typeface="Arial"/>
            </a:endParaRPr>
          </a:p>
        </p:txBody>
      </p:sp>
    </p:spTree>
  </p:cSld>
  <p:timing>
    <p:tnLst>
      <p:par>
        <p:cTn id="522" dur="indefinite" restart="never" nodeType="tmRoot">
          <p:childTnLst>
            <p:seq>
              <p:cTn id="523" dur="indefinite" nodeType="mainSeq">
                <p:childTnLst>
                  <p:par>
                    <p:cTn id="524" nodeType="clickEffect" fill="hold">
                      <p:stCondLst>
                        <p:cond delay="indefinite"/>
                      </p:stCondLst>
                      <p:childTnLst>
                        <p:par>
                          <p:cTn id="525" nodeType="withEffect" fill="hold">
                            <p:stCondLst>
                              <p:cond delay="indefinite"/>
                            </p:stCondLst>
                          </p:cTn>
                        </p:par>
                        <p:par>
                          <p:cTn id="526" nodeType="withEffect" fill="hold">
                            <p:stCondLst>
                              <p:cond delay="indefinite"/>
                            </p:stCondLst>
                            <p:childTnLst>
                              <p:par>
                                <p:cTn id="527" nodeType="afterEffect" fill="hold" presetClass="entr" presetID="2" presetSubtype="8">
                                  <p:childTnLst>
                                    <p:set>
                                      <p:cBhvr>
                                        <p:cTn id="528" dur="1" fill="hold">
                                          <p:stCondLst>
                                            <p:cond delay="0"/>
                                          </p:stCondLst>
                                        </p:cTn>
                                        <p:tgtEl>
                                          <p:spTgt spid="591"/>
                                        </p:tgtEl>
                                        <p:attrNameLst>
                                          <p:attrName>style.visibility</p:attrName>
                                        </p:attrNameLst>
                                      </p:cBhvr>
                                      <p:to>
                                        <p:strVal val="visible"/>
                                      </p:to>
                                    </p:set>
                                    <p:anim calcmode="lin" valueType="num">
                                      <p:cBhvr additive="repl">
                                        <p:cTn id="529" dur="500" fill="hold"/>
                                        <p:tgtEl>
                                          <p:spTgt spid="591"/>
                                        </p:tgtEl>
                                        <p:attrNameLst>
                                          <p:attrName>ppt_x</p:attrName>
                                        </p:attrNameLst>
                                      </p:cBhvr>
                                      <p:tavLst>
                                        <p:tav tm="0">
                                          <p:val>
                                            <p:strVal val="0-#ppt_w/2"/>
                                          </p:val>
                                        </p:tav>
                                        <p:tav tm="100000">
                                          <p:val>
                                            <p:strVal val="#ppt_x"/>
                                          </p:val>
                                        </p:tav>
                                      </p:tavLst>
                                    </p:anim>
                                    <p:anim calcmode="lin" valueType="num">
                                      <p:cBhvr additive="repl">
                                        <p:cTn id="530" dur="500" fill="hold"/>
                                        <p:tgtEl>
                                          <p:spTgt spid="591"/>
                                        </p:tgtEl>
                                        <p:attrNameLst>
                                          <p:attrName>ppt_y</p:attrName>
                                        </p:attrNameLst>
                                      </p:cBhvr>
                                      <p:tavLst>
                                        <p:tav tm="0">
                                          <p:val>
                                            <p:strVal val="#ppt_y"/>
                                          </p:val>
                                        </p:tav>
                                        <p:tav tm="100000">
                                          <p:val>
                                            <p:strVal val="#ppt_y"/>
                                          </p:val>
                                        </p:tav>
                                      </p:tavLst>
                                    </p:anim>
                                  </p:childTnLst>
                                </p:cTn>
                              </p:par>
                            </p:childTnLst>
                          </p:cTn>
                        </p:par>
                        <p:par>
                          <p:cTn id="531" nodeType="withEffect" fill="hold">
                            <p:stCondLst>
                              <p:cond delay="indefinite"/>
                            </p:stCondLst>
                            <p:childTnLst>
                              <p:par>
                                <p:cTn id="532" nodeType="afterEffect" fill="hold" presetClass="entr" presetID="2" presetSubtype="8">
                                  <p:childTnLst>
                                    <p:set>
                                      <p:cBhvr>
                                        <p:cTn id="533" dur="1" fill="hold">
                                          <p:stCondLst>
                                            <p:cond delay="0"/>
                                          </p:stCondLst>
                                        </p:cTn>
                                        <p:tgtEl>
                                          <p:spTgt spid="597"/>
                                        </p:tgtEl>
                                        <p:attrNameLst>
                                          <p:attrName>style.visibility</p:attrName>
                                        </p:attrNameLst>
                                      </p:cBhvr>
                                      <p:to>
                                        <p:strVal val="visible"/>
                                      </p:to>
                                    </p:set>
                                    <p:anim calcmode="lin" valueType="num">
                                      <p:cBhvr additive="repl">
                                        <p:cTn id="534" dur="500" fill="hold"/>
                                        <p:tgtEl>
                                          <p:spTgt spid="597"/>
                                        </p:tgtEl>
                                        <p:attrNameLst>
                                          <p:attrName>ppt_x</p:attrName>
                                        </p:attrNameLst>
                                      </p:cBhvr>
                                      <p:tavLst>
                                        <p:tav tm="0">
                                          <p:val>
                                            <p:strVal val="0-#ppt_w/2"/>
                                          </p:val>
                                        </p:tav>
                                        <p:tav tm="100000">
                                          <p:val>
                                            <p:strVal val="#ppt_x"/>
                                          </p:val>
                                        </p:tav>
                                      </p:tavLst>
                                    </p:anim>
                                    <p:anim calcmode="lin" valueType="num">
                                      <p:cBhvr additive="repl">
                                        <p:cTn id="535" dur="500" fill="hold"/>
                                        <p:tgtEl>
                                          <p:spTgt spid="597"/>
                                        </p:tgtEl>
                                        <p:attrNameLst>
                                          <p:attrName>ppt_y</p:attrName>
                                        </p:attrNameLst>
                                      </p:cBhvr>
                                      <p:tavLst>
                                        <p:tav tm="0">
                                          <p:val>
                                            <p:strVal val="#ppt_y"/>
                                          </p:val>
                                        </p:tav>
                                        <p:tav tm="100000">
                                          <p:val>
                                            <p:strVal val="#ppt_y"/>
                                          </p:val>
                                        </p:tav>
                                      </p:tavLst>
                                    </p:anim>
                                  </p:childTnLst>
                                </p:cTn>
                              </p:par>
                            </p:childTnLst>
                          </p:cTn>
                        </p:par>
                        <p:par>
                          <p:cTn id="536" nodeType="withEffect" fill="hold">
                            <p:stCondLst>
                              <p:cond delay="indefinite"/>
                            </p:stCondLst>
                            <p:childTnLst>
                              <p:par>
                                <p:cTn id="537" nodeType="afterEffect" fill="hold" presetClass="entr" presetID="2" presetSubtype="8">
                                  <p:childTnLst>
                                    <p:set>
                                      <p:cBhvr>
                                        <p:cTn id="538" dur="1" fill="hold">
                                          <p:stCondLst>
                                            <p:cond delay="0"/>
                                          </p:stCondLst>
                                        </p:cTn>
                                        <p:tgtEl>
                                          <p:spTgt spid="594"/>
                                        </p:tgtEl>
                                        <p:attrNameLst>
                                          <p:attrName>style.visibility</p:attrName>
                                        </p:attrNameLst>
                                      </p:cBhvr>
                                      <p:to>
                                        <p:strVal val="visible"/>
                                      </p:to>
                                    </p:set>
                                    <p:anim calcmode="lin" valueType="num">
                                      <p:cBhvr additive="repl">
                                        <p:cTn id="539" dur="500" fill="hold"/>
                                        <p:tgtEl>
                                          <p:spTgt spid="594"/>
                                        </p:tgtEl>
                                        <p:attrNameLst>
                                          <p:attrName>ppt_x</p:attrName>
                                        </p:attrNameLst>
                                      </p:cBhvr>
                                      <p:tavLst>
                                        <p:tav tm="0">
                                          <p:val>
                                            <p:strVal val="0-#ppt_w/2"/>
                                          </p:val>
                                        </p:tav>
                                        <p:tav tm="100000">
                                          <p:val>
                                            <p:strVal val="#ppt_x"/>
                                          </p:val>
                                        </p:tav>
                                      </p:tavLst>
                                    </p:anim>
                                    <p:anim calcmode="lin" valueType="num">
                                      <p:cBhvr additive="repl">
                                        <p:cTn id="540" dur="500" fill="hold"/>
                                        <p:tgtEl>
                                          <p:spTgt spid="59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06" name="Group 1"/>
          <p:cNvGrpSpPr/>
          <p:nvPr/>
        </p:nvGrpSpPr>
        <p:grpSpPr>
          <a:xfrm>
            <a:off x="177120" y="425160"/>
            <a:ext cx="858240" cy="659160"/>
            <a:chOff x="177120" y="425160"/>
            <a:chExt cx="858240" cy="659160"/>
          </a:xfrm>
        </p:grpSpPr>
        <p:grpSp>
          <p:nvGrpSpPr>
            <p:cNvPr id="607" name="Group 2"/>
            <p:cNvGrpSpPr/>
            <p:nvPr/>
          </p:nvGrpSpPr>
          <p:grpSpPr>
            <a:xfrm>
              <a:off x="270360" y="425160"/>
              <a:ext cx="659520" cy="659160"/>
              <a:chOff x="270360" y="425160"/>
              <a:chExt cx="659520" cy="659160"/>
            </a:xfrm>
          </p:grpSpPr>
          <p:sp>
            <p:nvSpPr>
              <p:cNvPr id="608"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609" name="Group 4"/>
              <p:cNvGrpSpPr/>
              <p:nvPr/>
            </p:nvGrpSpPr>
            <p:grpSpPr>
              <a:xfrm>
                <a:off x="270360" y="425160"/>
                <a:ext cx="659520" cy="659160"/>
                <a:chOff x="270360" y="425160"/>
                <a:chExt cx="659520" cy="659160"/>
              </a:xfrm>
            </p:grpSpPr>
            <p:sp>
              <p:nvSpPr>
                <p:cNvPr id="610"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611" name="Group 6"/>
                <p:cNvGrpSpPr/>
                <p:nvPr/>
              </p:nvGrpSpPr>
              <p:grpSpPr>
                <a:xfrm>
                  <a:off x="270360" y="425160"/>
                  <a:ext cx="659520" cy="659160"/>
                  <a:chOff x="270360" y="425160"/>
                  <a:chExt cx="659520" cy="659160"/>
                </a:xfrm>
              </p:grpSpPr>
              <p:sp>
                <p:nvSpPr>
                  <p:cNvPr id="612"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3"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4"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5"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6"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7"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8"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19"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0"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1"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2"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3"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4"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5"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6"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7"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8"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29"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0"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1"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2"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3"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4"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35"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636"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37"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38"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39"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0"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1"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2"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3"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4"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5"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6"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7"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8"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49"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0"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1"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2"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3"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4"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5"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6"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7"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8"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59"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0"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1"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2"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3"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4"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5"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6"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7"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8"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69"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70"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671"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672"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673"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674" name="CustomShape 69"/>
          <p:cNvSpPr/>
          <p:nvPr/>
        </p:nvSpPr>
        <p:spPr>
          <a:xfrm>
            <a:off x="1305360" y="446760"/>
            <a:ext cx="4165200" cy="5468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追星族案例分析</a:t>
            </a:r>
            <a:endParaRPr b="0" lang="en-US" sz="2000" spc="-1" strike="noStrike">
              <a:latin typeface="Arial"/>
            </a:endParaRPr>
          </a:p>
        </p:txBody>
      </p:sp>
      <p:sp>
        <p:nvSpPr>
          <p:cNvPr id="675" name="CustomShape 70"/>
          <p:cNvSpPr/>
          <p:nvPr/>
        </p:nvSpPr>
        <p:spPr>
          <a:xfrm>
            <a:off x="1670760" y="1299960"/>
            <a:ext cx="5709240" cy="2203200"/>
          </a:xfrm>
          <a:prstGeom prst="rect">
            <a:avLst/>
          </a:prstGeom>
          <a:noFill/>
          <a:ln w="9360">
            <a:noFill/>
          </a:ln>
        </p:spPr>
        <p:style>
          <a:lnRef idx="0"/>
          <a:fillRef idx="0"/>
          <a:effectRef idx="0"/>
          <a:fontRef idx="minor"/>
        </p:style>
        <p:txBody>
          <a:bodyPr lIns="68760" rIns="68760" tIns="34200" bIns="34200"/>
          <a:p>
            <a:pPr algn="ctr">
              <a:lnSpc>
                <a:spcPct val="100000"/>
              </a:lnSpc>
            </a:pPr>
            <a:r>
              <a:rPr b="0" lang="en-US" sz="2000" spc="-1" strike="noStrike">
                <a:solidFill>
                  <a:srgbClr val="ffff00"/>
                </a:solidFill>
                <a:latin typeface="Calibri"/>
                <a:ea typeface="Arial"/>
              </a:rPr>
              <a:t>我</a:t>
            </a:r>
            <a:r>
              <a:rPr b="0" lang="en-US" sz="2000" spc="-1" strike="noStrike">
                <a:solidFill>
                  <a:srgbClr val="fefefe"/>
                </a:solidFill>
                <a:latin typeface="Calibri"/>
                <a:ea typeface="Arial"/>
              </a:rPr>
              <a:t>在机场看到了</a:t>
            </a:r>
            <a:r>
              <a:rPr b="0" lang="en-US" sz="2000" spc="-1" strike="noStrike">
                <a:solidFill>
                  <a:srgbClr val="ffff00"/>
                </a:solidFill>
                <a:latin typeface="Calibri"/>
                <a:ea typeface="Arial"/>
              </a:rPr>
              <a:t>杨幂</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跟踪偷拍</a:t>
            </a:r>
            <a:r>
              <a:rPr b="0" lang="en-US" sz="2000" spc="-1" strike="noStrike">
                <a:solidFill>
                  <a:srgbClr val="fefefe"/>
                </a:solidFill>
                <a:latin typeface="Calibri"/>
                <a:ea typeface="Arial"/>
              </a:rPr>
              <a:t>了一组照片</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小张</a:t>
            </a:r>
            <a:r>
              <a:rPr b="0" lang="en-US" sz="2000" spc="-1" strike="noStrike">
                <a:solidFill>
                  <a:srgbClr val="fefefe"/>
                </a:solidFill>
                <a:latin typeface="Calibri"/>
                <a:ea typeface="Arial"/>
              </a:rPr>
              <a:t>在球场看到了</a:t>
            </a:r>
            <a:r>
              <a:rPr b="0" lang="en-US" sz="2000" spc="-1" strike="noStrike">
                <a:solidFill>
                  <a:srgbClr val="ffff00"/>
                </a:solidFill>
                <a:latin typeface="Calibri"/>
                <a:ea typeface="Arial"/>
              </a:rPr>
              <a:t>坤坤</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一起打篮球</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小李</a:t>
            </a:r>
            <a:r>
              <a:rPr b="0" lang="en-US" sz="2000" spc="-1" strike="noStrike">
                <a:solidFill>
                  <a:srgbClr val="fefefe"/>
                </a:solidFill>
                <a:latin typeface="Calibri"/>
                <a:ea typeface="Arial"/>
              </a:rPr>
              <a:t>在高档酒店看到了</a:t>
            </a:r>
            <a:r>
              <a:rPr b="0" lang="en-US" sz="2000" spc="-1" strike="noStrike">
                <a:solidFill>
                  <a:srgbClr val="ffff00"/>
                </a:solidFill>
                <a:latin typeface="Calibri"/>
                <a:ea typeface="Arial"/>
              </a:rPr>
              <a:t>angle baby</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要到了签名</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小吴</a:t>
            </a:r>
            <a:r>
              <a:rPr b="0" lang="en-US" sz="2000" spc="-1" strike="noStrike">
                <a:solidFill>
                  <a:srgbClr val="ffffff"/>
                </a:solidFill>
                <a:latin typeface="Calibri"/>
                <a:ea typeface="Arial"/>
              </a:rPr>
              <a:t>在泰国看到了</a:t>
            </a:r>
            <a:r>
              <a:rPr b="0" lang="en-US" sz="2000" spc="-1" strike="noStrike">
                <a:solidFill>
                  <a:srgbClr val="ffff00"/>
                </a:solidFill>
                <a:latin typeface="Calibri"/>
                <a:ea typeface="Arial"/>
              </a:rPr>
              <a:t>张大大</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与她合影</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小周</a:t>
            </a:r>
            <a:r>
              <a:rPr b="0" lang="en-US" sz="2000" spc="-1" strike="noStrike">
                <a:solidFill>
                  <a:srgbClr val="ffffff"/>
                </a:solidFill>
                <a:latin typeface="Calibri"/>
                <a:ea typeface="Arial"/>
              </a:rPr>
              <a:t>在飞机上偶然遇到了</a:t>
            </a:r>
            <a:r>
              <a:rPr b="0" lang="en-US" sz="2000" spc="-1" strike="noStrike">
                <a:solidFill>
                  <a:srgbClr val="ffff00"/>
                </a:solidFill>
                <a:latin typeface="Calibri"/>
                <a:ea typeface="Arial"/>
              </a:rPr>
              <a:t>赵丽颖</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与她合影</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小罗</a:t>
            </a:r>
            <a:r>
              <a:rPr b="0" lang="en-US" sz="2000" spc="-1" strike="noStrike">
                <a:solidFill>
                  <a:srgbClr val="ffffff"/>
                </a:solidFill>
                <a:latin typeface="Calibri"/>
                <a:ea typeface="Arial"/>
              </a:rPr>
              <a:t>在首尔偶遇</a:t>
            </a:r>
            <a:r>
              <a:rPr b="0" lang="en-US" sz="2000" spc="-1" strike="noStrike">
                <a:solidFill>
                  <a:srgbClr val="ffff00"/>
                </a:solidFill>
                <a:latin typeface="Calibri"/>
                <a:ea typeface="Arial"/>
              </a:rPr>
              <a:t>金星</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合拍了一段抖音</a:t>
            </a:r>
            <a:endParaRPr b="0" lang="en-US" sz="2000" spc="-1" strike="noStrike">
              <a:latin typeface="Arial"/>
            </a:endParaRPr>
          </a:p>
          <a:p>
            <a:pPr algn="ctr">
              <a:lnSpc>
                <a:spcPct val="100000"/>
              </a:lnSpc>
            </a:pPr>
            <a:endParaRPr b="0" lang="en-US" sz="2000" spc="-1" strike="noStrike">
              <a:latin typeface="Arial"/>
            </a:endParaRPr>
          </a:p>
        </p:txBody>
      </p:sp>
      <p:sp>
        <p:nvSpPr>
          <p:cNvPr id="676" name="Line 71"/>
          <p:cNvSpPr/>
          <p:nvPr/>
        </p:nvSpPr>
        <p:spPr>
          <a:xfrm>
            <a:off x="8115120" y="1141920"/>
            <a:ext cx="360" cy="1944720"/>
          </a:xfrm>
          <a:prstGeom prst="line">
            <a:avLst/>
          </a:prstGeom>
          <a:ln w="9360">
            <a:solidFill>
              <a:schemeClr val="bg1"/>
            </a:solidFill>
            <a:bevel/>
          </a:ln>
        </p:spPr>
        <p:style>
          <a:lnRef idx="0"/>
          <a:fillRef idx="0"/>
          <a:effectRef idx="0"/>
          <a:fontRef idx="minor"/>
        </p:style>
      </p:sp>
      <p:sp>
        <p:nvSpPr>
          <p:cNvPr id="677" name="Line 72"/>
          <p:cNvSpPr/>
          <p:nvPr/>
        </p:nvSpPr>
        <p:spPr>
          <a:xfrm>
            <a:off x="1194480" y="1189800"/>
            <a:ext cx="360" cy="1944360"/>
          </a:xfrm>
          <a:prstGeom prst="line">
            <a:avLst/>
          </a:prstGeom>
          <a:ln w="9360">
            <a:solidFill>
              <a:schemeClr val="bg1"/>
            </a:solidFill>
            <a:bevel/>
          </a:ln>
        </p:spPr>
        <p:style>
          <a:lnRef idx="0"/>
          <a:fillRef idx="0"/>
          <a:effectRef idx="0"/>
          <a:fontRef idx="minor"/>
        </p:style>
      </p:sp>
      <p:pic>
        <p:nvPicPr>
          <p:cNvPr id="678" name="图片 2" descr=""/>
          <p:cNvPicPr/>
          <p:nvPr/>
        </p:nvPicPr>
        <p:blipFill>
          <a:blip r:embed="rId1"/>
          <a:stretch/>
        </p:blipFill>
        <p:spPr>
          <a:xfrm>
            <a:off x="2891880" y="3207600"/>
            <a:ext cx="2837160" cy="1884960"/>
          </a:xfrm>
          <a:prstGeom prst="rect">
            <a:avLst/>
          </a:prstGeom>
          <a:ln>
            <a:noFill/>
          </a:ln>
        </p:spPr>
      </p:pic>
    </p:spTree>
  </p:cSld>
  <p:timing>
    <p:tnLst>
      <p:par>
        <p:cTn id="541" dur="indefinite" restart="never" nodeType="tmRoot">
          <p:childTnLst>
            <p:seq>
              <p:cTn id="542" dur="indefinite" nodeType="mainSeq">
                <p:childTnLst>
                  <p:par>
                    <p:cTn id="543" nodeType="clickEffect" fill="hold">
                      <p:stCondLst>
                        <p:cond delay="indefinite"/>
                      </p:stCondLst>
                      <p:childTnLst>
                        <p:par>
                          <p:cTn id="544" nodeType="withEffect" fill="hold">
                            <p:stCondLst>
                              <p:cond delay="indefinite"/>
                            </p:stCond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9" name="Group 1"/>
          <p:cNvGrpSpPr/>
          <p:nvPr/>
        </p:nvGrpSpPr>
        <p:grpSpPr>
          <a:xfrm>
            <a:off x="668160" y="2211840"/>
            <a:ext cx="1872000" cy="1769040"/>
            <a:chOff x="668160" y="2211840"/>
            <a:chExt cx="1872000" cy="1769040"/>
          </a:xfrm>
        </p:grpSpPr>
        <p:pic>
          <p:nvPicPr>
            <p:cNvPr id="680" name="图片 2" descr=""/>
            <p:cNvPicPr/>
            <p:nvPr/>
          </p:nvPicPr>
          <p:blipFill>
            <a:blip r:embed="rId1"/>
            <a:stretch/>
          </p:blipFill>
          <p:spPr>
            <a:xfrm rot="21222600">
              <a:off x="750960" y="2295000"/>
              <a:ext cx="1614960" cy="1602000"/>
            </a:xfrm>
            <a:prstGeom prst="rect">
              <a:avLst/>
            </a:prstGeom>
            <a:ln>
              <a:noFill/>
            </a:ln>
          </p:spPr>
        </p:pic>
        <p:sp>
          <p:nvSpPr>
            <p:cNvPr id="681" name="CustomShape 2"/>
            <p:cNvSpPr/>
            <p:nvPr/>
          </p:nvSpPr>
          <p:spPr>
            <a:xfrm>
              <a:off x="1572480" y="3471480"/>
              <a:ext cx="9676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小罗</a:t>
              </a:r>
              <a:endParaRPr b="0" lang="en-US" sz="2400" spc="-1" strike="noStrike">
                <a:latin typeface="Arial"/>
              </a:endParaRPr>
            </a:p>
          </p:txBody>
        </p:sp>
      </p:grpSp>
      <p:grpSp>
        <p:nvGrpSpPr>
          <p:cNvPr id="682" name="Group 3"/>
          <p:cNvGrpSpPr/>
          <p:nvPr/>
        </p:nvGrpSpPr>
        <p:grpSpPr>
          <a:xfrm>
            <a:off x="177120" y="425160"/>
            <a:ext cx="858240" cy="659160"/>
            <a:chOff x="177120" y="425160"/>
            <a:chExt cx="858240" cy="659160"/>
          </a:xfrm>
        </p:grpSpPr>
        <p:grpSp>
          <p:nvGrpSpPr>
            <p:cNvPr id="683" name="Group 4"/>
            <p:cNvGrpSpPr/>
            <p:nvPr/>
          </p:nvGrpSpPr>
          <p:grpSpPr>
            <a:xfrm>
              <a:off x="270360" y="425160"/>
              <a:ext cx="659520" cy="659160"/>
              <a:chOff x="270360" y="425160"/>
              <a:chExt cx="659520" cy="659160"/>
            </a:xfrm>
          </p:grpSpPr>
          <p:sp>
            <p:nvSpPr>
              <p:cNvPr id="684" name="CustomShape 5"/>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685" name="Group 6"/>
              <p:cNvGrpSpPr/>
              <p:nvPr/>
            </p:nvGrpSpPr>
            <p:grpSpPr>
              <a:xfrm>
                <a:off x="270360" y="425160"/>
                <a:ext cx="659520" cy="659160"/>
                <a:chOff x="270360" y="425160"/>
                <a:chExt cx="659520" cy="659160"/>
              </a:xfrm>
            </p:grpSpPr>
            <p:sp>
              <p:nvSpPr>
                <p:cNvPr id="686" name="CustomShape 7"/>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687" name="Group 8"/>
                <p:cNvGrpSpPr/>
                <p:nvPr/>
              </p:nvGrpSpPr>
              <p:grpSpPr>
                <a:xfrm>
                  <a:off x="270360" y="425160"/>
                  <a:ext cx="659520" cy="659160"/>
                  <a:chOff x="270360" y="425160"/>
                  <a:chExt cx="659520" cy="659160"/>
                </a:xfrm>
              </p:grpSpPr>
              <p:sp>
                <p:nvSpPr>
                  <p:cNvPr id="688" name="CustomShape 9"/>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89" name="CustomShape 10"/>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0" name="CustomShape 11"/>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1" name="CustomShape 12"/>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2" name="CustomShape 13"/>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3" name="CustomShape 14"/>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4" name="CustomShape 15"/>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5" name="CustomShape 16"/>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6" name="CustomShape 17"/>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7" name="CustomShape 18"/>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8" name="CustomShape 19"/>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699" name="CustomShape 20"/>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0" name="CustomShape 21"/>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1" name="CustomShape 22"/>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2" name="CustomShape 23"/>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3" name="CustomShape 24"/>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4" name="CustomShape 25"/>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5" name="CustomShape 26"/>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6" name="CustomShape 27"/>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7" name="CustomShape 28"/>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8" name="CustomShape 29"/>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09" name="CustomShape 30"/>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10" name="CustomShape 31"/>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11" name="CustomShape 32"/>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712" name="Line 33"/>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3" name="Line 34"/>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4" name="Line 35"/>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5" name="Line 36"/>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6" name="Line 37"/>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7" name="Line 38"/>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8" name="Line 39"/>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19" name="Line 40"/>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0" name="Line 41"/>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1" name="Line 42"/>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2" name="Line 43"/>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3" name="Line 44"/>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4" name="Line 45"/>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5" name="Line 46"/>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6" name="Line 47"/>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7" name="Line 48"/>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8" name="Line 49"/>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29" name="Line 50"/>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0" name="Line 51"/>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1" name="Line 52"/>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2" name="Line 53"/>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3" name="Line 54"/>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4" name="Line 55"/>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5" name="Line 56"/>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6" name="Line 57"/>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7" name="Line 58"/>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8" name="Line 59"/>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39" name="Line 60"/>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0" name="Line 61"/>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1" name="Line 62"/>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2" name="Line 63"/>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3" name="Line 64"/>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4" name="Line 65"/>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5" name="Line 66"/>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6" name="Line 67"/>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747" name="Line 68"/>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748" name="CustomShape 69"/>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749" name="CustomShape 70"/>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750" name="CustomShape 71"/>
          <p:cNvSpPr/>
          <p:nvPr/>
        </p:nvSpPr>
        <p:spPr>
          <a:xfrm>
            <a:off x="2074680" y="4461120"/>
            <a:ext cx="5256000" cy="5468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可以抽象归纳粉丝对女明星不可描述的行为</a:t>
            </a:r>
            <a:endParaRPr b="0" lang="en-US" sz="2000" spc="-1" strike="noStrike">
              <a:latin typeface="Arial"/>
            </a:endParaRPr>
          </a:p>
        </p:txBody>
      </p:sp>
      <p:grpSp>
        <p:nvGrpSpPr>
          <p:cNvPr id="751" name="Group 72"/>
          <p:cNvGrpSpPr/>
          <p:nvPr/>
        </p:nvGrpSpPr>
        <p:grpSpPr>
          <a:xfrm>
            <a:off x="434880" y="1897920"/>
            <a:ext cx="2193480" cy="2334600"/>
            <a:chOff x="434880" y="1897920"/>
            <a:chExt cx="2193480" cy="2334600"/>
          </a:xfrm>
        </p:grpSpPr>
        <p:pic>
          <p:nvPicPr>
            <p:cNvPr id="752" name="图片 94" descr=""/>
            <p:cNvPicPr/>
            <p:nvPr/>
          </p:nvPicPr>
          <p:blipFill>
            <a:blip r:embed="rId2"/>
            <a:stretch/>
          </p:blipFill>
          <p:spPr>
            <a:xfrm rot="548400">
              <a:off x="586440" y="2034720"/>
              <a:ext cx="1890360" cy="2060640"/>
            </a:xfrm>
            <a:prstGeom prst="rect">
              <a:avLst/>
            </a:prstGeom>
            <a:ln>
              <a:noFill/>
            </a:ln>
          </p:spPr>
        </p:pic>
        <p:sp>
          <p:nvSpPr>
            <p:cNvPr id="753" name="CustomShape 73"/>
            <p:cNvSpPr/>
            <p:nvPr/>
          </p:nvSpPr>
          <p:spPr>
            <a:xfrm rot="548400">
              <a:off x="1424880" y="3604320"/>
              <a:ext cx="9676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小吴</a:t>
              </a:r>
              <a:endParaRPr b="0" lang="en-US" sz="2400" spc="-1" strike="noStrike">
                <a:latin typeface="Arial"/>
              </a:endParaRPr>
            </a:p>
          </p:txBody>
        </p:sp>
      </p:grpSp>
      <p:grpSp>
        <p:nvGrpSpPr>
          <p:cNvPr id="754" name="Group 74"/>
          <p:cNvGrpSpPr/>
          <p:nvPr/>
        </p:nvGrpSpPr>
        <p:grpSpPr>
          <a:xfrm>
            <a:off x="603000" y="2046600"/>
            <a:ext cx="2220840" cy="1861560"/>
            <a:chOff x="603000" y="2046600"/>
            <a:chExt cx="2220840" cy="1861560"/>
          </a:xfrm>
        </p:grpSpPr>
        <p:pic>
          <p:nvPicPr>
            <p:cNvPr id="755" name="图片 95" descr=""/>
            <p:cNvPicPr/>
            <p:nvPr/>
          </p:nvPicPr>
          <p:blipFill>
            <a:blip r:embed="rId3"/>
            <a:stretch/>
          </p:blipFill>
          <p:spPr>
            <a:xfrm>
              <a:off x="603000" y="2046600"/>
              <a:ext cx="1993680" cy="1829160"/>
            </a:xfrm>
            <a:prstGeom prst="rect">
              <a:avLst/>
            </a:prstGeom>
            <a:ln>
              <a:noFill/>
            </a:ln>
          </p:spPr>
        </p:pic>
        <p:sp>
          <p:nvSpPr>
            <p:cNvPr id="756" name="CustomShape 75"/>
            <p:cNvSpPr/>
            <p:nvPr/>
          </p:nvSpPr>
          <p:spPr>
            <a:xfrm>
              <a:off x="1856160" y="3452040"/>
              <a:ext cx="9676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我</a:t>
              </a:r>
              <a:endParaRPr b="0" lang="en-US" sz="2400" spc="-1" strike="noStrike">
                <a:latin typeface="Arial"/>
              </a:endParaRPr>
            </a:p>
          </p:txBody>
        </p:sp>
      </p:grpSp>
      <p:grpSp>
        <p:nvGrpSpPr>
          <p:cNvPr id="757" name="Group 76"/>
          <p:cNvGrpSpPr/>
          <p:nvPr/>
        </p:nvGrpSpPr>
        <p:grpSpPr>
          <a:xfrm>
            <a:off x="561600" y="1675080"/>
            <a:ext cx="1736640" cy="2323080"/>
            <a:chOff x="561600" y="1675080"/>
            <a:chExt cx="1736640" cy="2323080"/>
          </a:xfrm>
        </p:grpSpPr>
        <p:pic>
          <p:nvPicPr>
            <p:cNvPr id="758" name="图片 1" descr=""/>
            <p:cNvPicPr/>
            <p:nvPr/>
          </p:nvPicPr>
          <p:blipFill>
            <a:blip r:embed="rId4"/>
            <a:stretch/>
          </p:blipFill>
          <p:spPr>
            <a:xfrm rot="154200">
              <a:off x="610920" y="1710360"/>
              <a:ext cx="1637640" cy="2251800"/>
            </a:xfrm>
            <a:prstGeom prst="rect">
              <a:avLst/>
            </a:prstGeom>
            <a:ln>
              <a:noFill/>
            </a:ln>
          </p:spPr>
        </p:pic>
        <p:sp>
          <p:nvSpPr>
            <p:cNvPr id="759" name="CustomShape 77"/>
            <p:cNvSpPr/>
            <p:nvPr/>
          </p:nvSpPr>
          <p:spPr>
            <a:xfrm rot="154200">
              <a:off x="1294560" y="3533040"/>
              <a:ext cx="93276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ffff"/>
                  </a:solidFill>
                  <a:latin typeface="Calibri"/>
                  <a:ea typeface="Arial"/>
                </a:rPr>
                <a:t>小张</a:t>
              </a:r>
              <a:endParaRPr b="0" lang="en-US" sz="2000" spc="-1" strike="noStrike">
                <a:latin typeface="Arial"/>
              </a:endParaRPr>
            </a:p>
          </p:txBody>
        </p:sp>
      </p:grpSp>
      <p:grpSp>
        <p:nvGrpSpPr>
          <p:cNvPr id="760" name="Group 78"/>
          <p:cNvGrpSpPr/>
          <p:nvPr/>
        </p:nvGrpSpPr>
        <p:grpSpPr>
          <a:xfrm>
            <a:off x="793440" y="1856160"/>
            <a:ext cx="1873080" cy="2023560"/>
            <a:chOff x="793440" y="1856160"/>
            <a:chExt cx="1873080" cy="2023560"/>
          </a:xfrm>
        </p:grpSpPr>
        <p:pic>
          <p:nvPicPr>
            <p:cNvPr id="761" name="图片 93" descr=""/>
            <p:cNvPicPr/>
            <p:nvPr/>
          </p:nvPicPr>
          <p:blipFill>
            <a:blip r:embed="rId5"/>
            <a:stretch/>
          </p:blipFill>
          <p:spPr>
            <a:xfrm>
              <a:off x="793440" y="1856160"/>
              <a:ext cx="1814400" cy="2023560"/>
            </a:xfrm>
            <a:prstGeom prst="rect">
              <a:avLst/>
            </a:prstGeom>
            <a:ln>
              <a:noFill/>
            </a:ln>
          </p:spPr>
        </p:pic>
        <p:sp>
          <p:nvSpPr>
            <p:cNvPr id="762" name="CustomShape 79"/>
            <p:cNvSpPr/>
            <p:nvPr/>
          </p:nvSpPr>
          <p:spPr>
            <a:xfrm>
              <a:off x="1698840" y="3329640"/>
              <a:ext cx="9676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小周</a:t>
              </a:r>
              <a:endParaRPr b="0" lang="en-US" sz="2400" spc="-1" strike="noStrike">
                <a:latin typeface="Arial"/>
              </a:endParaRPr>
            </a:p>
          </p:txBody>
        </p:sp>
      </p:grpSp>
      <p:grpSp>
        <p:nvGrpSpPr>
          <p:cNvPr id="763" name="Group 80"/>
          <p:cNvGrpSpPr/>
          <p:nvPr/>
        </p:nvGrpSpPr>
        <p:grpSpPr>
          <a:xfrm>
            <a:off x="6737760" y="1858320"/>
            <a:ext cx="1516680" cy="2252160"/>
            <a:chOff x="6737760" y="1858320"/>
            <a:chExt cx="1516680" cy="2252160"/>
          </a:xfrm>
        </p:grpSpPr>
        <p:pic>
          <p:nvPicPr>
            <p:cNvPr id="764" name="图片 108" descr=""/>
            <p:cNvPicPr/>
            <p:nvPr/>
          </p:nvPicPr>
          <p:blipFill>
            <a:blip r:embed="rId6"/>
            <a:stretch/>
          </p:blipFill>
          <p:spPr>
            <a:xfrm>
              <a:off x="6737760" y="1858320"/>
              <a:ext cx="1437480" cy="2243880"/>
            </a:xfrm>
            <a:prstGeom prst="rect">
              <a:avLst/>
            </a:prstGeom>
            <a:ln>
              <a:noFill/>
            </a:ln>
          </p:spPr>
        </p:pic>
        <p:sp>
          <p:nvSpPr>
            <p:cNvPr id="765" name="CustomShape 81"/>
            <p:cNvSpPr/>
            <p:nvPr/>
          </p:nvSpPr>
          <p:spPr>
            <a:xfrm>
              <a:off x="7158960" y="3715920"/>
              <a:ext cx="1095480" cy="3945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Calibri"/>
                  <a:ea typeface="Arial"/>
                </a:rPr>
                <a:t>赵丽颖</a:t>
              </a:r>
              <a:endParaRPr b="0" lang="en-US" sz="2000" spc="-1" strike="noStrike">
                <a:latin typeface="Arial"/>
              </a:endParaRPr>
            </a:p>
          </p:txBody>
        </p:sp>
      </p:grpSp>
      <p:grpSp>
        <p:nvGrpSpPr>
          <p:cNvPr id="766" name="Group 82"/>
          <p:cNvGrpSpPr/>
          <p:nvPr/>
        </p:nvGrpSpPr>
        <p:grpSpPr>
          <a:xfrm>
            <a:off x="6443640" y="1816200"/>
            <a:ext cx="2163960" cy="2282760"/>
            <a:chOff x="6443640" y="1816200"/>
            <a:chExt cx="2163960" cy="2282760"/>
          </a:xfrm>
        </p:grpSpPr>
        <p:pic>
          <p:nvPicPr>
            <p:cNvPr id="767" name="图片 105" descr=""/>
            <p:cNvPicPr/>
            <p:nvPr/>
          </p:nvPicPr>
          <p:blipFill>
            <a:blip r:embed="rId7"/>
            <a:stretch/>
          </p:blipFill>
          <p:spPr>
            <a:xfrm rot="787800">
              <a:off x="6639480" y="1991880"/>
              <a:ext cx="1771920" cy="1930680"/>
            </a:xfrm>
            <a:prstGeom prst="rect">
              <a:avLst/>
            </a:prstGeom>
            <a:ln>
              <a:noFill/>
            </a:ln>
          </p:spPr>
        </p:pic>
        <p:sp>
          <p:nvSpPr>
            <p:cNvPr id="768" name="CustomShape 83"/>
            <p:cNvSpPr/>
            <p:nvPr/>
          </p:nvSpPr>
          <p:spPr>
            <a:xfrm rot="787800">
              <a:off x="6752520" y="2057040"/>
              <a:ext cx="804600" cy="3945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000000"/>
                  </a:solidFill>
                  <a:latin typeface="Calibri"/>
                  <a:ea typeface="Arial"/>
                </a:rPr>
                <a:t>坤坤</a:t>
              </a:r>
              <a:endParaRPr b="0" lang="en-US" sz="2000" spc="-1" strike="noStrike">
                <a:latin typeface="Arial"/>
              </a:endParaRPr>
            </a:p>
          </p:txBody>
        </p:sp>
      </p:grpSp>
      <p:grpSp>
        <p:nvGrpSpPr>
          <p:cNvPr id="769" name="Group 84"/>
          <p:cNvGrpSpPr/>
          <p:nvPr/>
        </p:nvGrpSpPr>
        <p:grpSpPr>
          <a:xfrm>
            <a:off x="6418080" y="1807560"/>
            <a:ext cx="1944360" cy="2034720"/>
            <a:chOff x="6418080" y="1807560"/>
            <a:chExt cx="1944360" cy="2034720"/>
          </a:xfrm>
        </p:grpSpPr>
        <p:pic>
          <p:nvPicPr>
            <p:cNvPr id="770" name="图片 111" descr=""/>
            <p:cNvPicPr/>
            <p:nvPr/>
          </p:nvPicPr>
          <p:blipFill>
            <a:blip r:embed="rId8"/>
            <a:stretch/>
          </p:blipFill>
          <p:spPr>
            <a:xfrm>
              <a:off x="6418080" y="1807560"/>
              <a:ext cx="1866240" cy="1981440"/>
            </a:xfrm>
            <a:prstGeom prst="rect">
              <a:avLst/>
            </a:prstGeom>
            <a:ln>
              <a:noFill/>
            </a:ln>
          </p:spPr>
        </p:pic>
        <p:sp>
          <p:nvSpPr>
            <p:cNvPr id="771" name="CustomShape 85"/>
            <p:cNvSpPr/>
            <p:nvPr/>
          </p:nvSpPr>
          <p:spPr>
            <a:xfrm>
              <a:off x="7394760" y="3386160"/>
              <a:ext cx="96768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ffffff"/>
                  </a:solidFill>
                  <a:latin typeface="Calibri"/>
                  <a:ea typeface="Arial"/>
                </a:rPr>
                <a:t>杨幂</a:t>
              </a:r>
              <a:endParaRPr b="0" lang="en-US" sz="2400" spc="-1" strike="noStrike">
                <a:latin typeface="Arial"/>
              </a:endParaRPr>
            </a:p>
          </p:txBody>
        </p:sp>
      </p:grpSp>
      <p:grpSp>
        <p:nvGrpSpPr>
          <p:cNvPr id="772" name="Group 86"/>
          <p:cNvGrpSpPr/>
          <p:nvPr/>
        </p:nvGrpSpPr>
        <p:grpSpPr>
          <a:xfrm>
            <a:off x="6696000" y="1786680"/>
            <a:ext cx="2327040" cy="2308320"/>
            <a:chOff x="6696000" y="1786680"/>
            <a:chExt cx="2327040" cy="2308320"/>
          </a:xfrm>
        </p:grpSpPr>
        <p:pic>
          <p:nvPicPr>
            <p:cNvPr id="773" name="图片 113" descr=""/>
            <p:cNvPicPr/>
            <p:nvPr/>
          </p:nvPicPr>
          <p:blipFill>
            <a:blip r:embed="rId9"/>
            <a:stretch/>
          </p:blipFill>
          <p:spPr>
            <a:xfrm>
              <a:off x="6696000" y="1786680"/>
              <a:ext cx="1830240" cy="2243880"/>
            </a:xfrm>
            <a:prstGeom prst="rect">
              <a:avLst/>
            </a:prstGeom>
            <a:ln>
              <a:noFill/>
            </a:ln>
          </p:spPr>
        </p:pic>
        <p:sp>
          <p:nvSpPr>
            <p:cNvPr id="774" name="CustomShape 87"/>
            <p:cNvSpPr/>
            <p:nvPr/>
          </p:nvSpPr>
          <p:spPr>
            <a:xfrm>
              <a:off x="7250040" y="3700440"/>
              <a:ext cx="1773000" cy="39456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ffffff"/>
                  </a:solidFill>
                  <a:latin typeface="Calibri"/>
                  <a:ea typeface="Arial"/>
                </a:rPr>
                <a:t>Angle baby</a:t>
              </a:r>
              <a:endParaRPr b="0" lang="en-US" sz="2000" spc="-1" strike="noStrike">
                <a:latin typeface="Arial"/>
              </a:endParaRPr>
            </a:p>
          </p:txBody>
        </p:sp>
      </p:grpSp>
      <p:grpSp>
        <p:nvGrpSpPr>
          <p:cNvPr id="775" name="Group 88"/>
          <p:cNvGrpSpPr/>
          <p:nvPr/>
        </p:nvGrpSpPr>
        <p:grpSpPr>
          <a:xfrm>
            <a:off x="5198400" y="1146240"/>
            <a:ext cx="4348080" cy="3454920"/>
            <a:chOff x="5198400" y="1146240"/>
            <a:chExt cx="4348080" cy="3454920"/>
          </a:xfrm>
        </p:grpSpPr>
        <p:grpSp>
          <p:nvGrpSpPr>
            <p:cNvPr id="776" name="Group 89"/>
            <p:cNvGrpSpPr/>
            <p:nvPr/>
          </p:nvGrpSpPr>
          <p:grpSpPr>
            <a:xfrm>
              <a:off x="5742000" y="1146240"/>
              <a:ext cx="3434760" cy="3454920"/>
              <a:chOff x="5742000" y="1146240"/>
              <a:chExt cx="3434760" cy="3454920"/>
            </a:xfrm>
          </p:grpSpPr>
          <p:sp>
            <p:nvSpPr>
              <p:cNvPr id="777" name="CustomShape 90"/>
              <p:cNvSpPr/>
              <p:nvPr/>
            </p:nvSpPr>
            <p:spPr>
              <a:xfrm>
                <a:off x="5927400" y="1330920"/>
                <a:ext cx="3064320" cy="3085200"/>
              </a:xfrm>
              <a:prstGeom prst="ellipse">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grpSp>
            <p:nvGrpSpPr>
              <p:cNvPr id="778" name="Group 91"/>
              <p:cNvGrpSpPr/>
              <p:nvPr/>
            </p:nvGrpSpPr>
            <p:grpSpPr>
              <a:xfrm>
                <a:off x="5742000" y="1146240"/>
                <a:ext cx="3434760" cy="3454920"/>
                <a:chOff x="5742000" y="1146240"/>
                <a:chExt cx="3434760" cy="3454920"/>
              </a:xfrm>
            </p:grpSpPr>
            <p:sp>
              <p:nvSpPr>
                <p:cNvPr id="779" name="CustomShape 92"/>
                <p:cNvSpPr/>
                <p:nvPr/>
              </p:nvSpPr>
              <p:spPr>
                <a:xfrm>
                  <a:off x="5766480" y="1174320"/>
                  <a:ext cx="3383640" cy="34066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780" name="Group 93"/>
                <p:cNvGrpSpPr/>
                <p:nvPr/>
              </p:nvGrpSpPr>
              <p:grpSpPr>
                <a:xfrm>
                  <a:off x="5742000" y="1146240"/>
                  <a:ext cx="3434760" cy="3454920"/>
                  <a:chOff x="5742000" y="1146240"/>
                  <a:chExt cx="3434760" cy="3454920"/>
                </a:xfrm>
              </p:grpSpPr>
              <p:sp>
                <p:nvSpPr>
                  <p:cNvPr id="781" name="CustomShape 94"/>
                  <p:cNvSpPr/>
                  <p:nvPr/>
                </p:nvSpPr>
                <p:spPr>
                  <a:xfrm>
                    <a:off x="6787080" y="12758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2" name="CustomShape 95"/>
                  <p:cNvSpPr/>
                  <p:nvPr/>
                </p:nvSpPr>
                <p:spPr>
                  <a:xfrm>
                    <a:off x="7439760" y="11462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3" name="CustomShape 96"/>
                  <p:cNvSpPr/>
                  <p:nvPr/>
                </p:nvSpPr>
                <p:spPr>
                  <a:xfrm>
                    <a:off x="8097480" y="12754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4" name="CustomShape 97"/>
                  <p:cNvSpPr/>
                  <p:nvPr/>
                </p:nvSpPr>
                <p:spPr>
                  <a:xfrm>
                    <a:off x="8628840" y="16452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5" name="CustomShape 98"/>
                  <p:cNvSpPr/>
                  <p:nvPr/>
                </p:nvSpPr>
                <p:spPr>
                  <a:xfrm>
                    <a:off x="6242400" y="16426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6" name="CustomShape 99"/>
                  <p:cNvSpPr/>
                  <p:nvPr/>
                </p:nvSpPr>
                <p:spPr>
                  <a:xfrm>
                    <a:off x="5871240" y="21996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7" name="CustomShape 100"/>
                  <p:cNvSpPr/>
                  <p:nvPr/>
                </p:nvSpPr>
                <p:spPr>
                  <a:xfrm>
                    <a:off x="9003240" y="21996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8" name="CustomShape 101"/>
                  <p:cNvSpPr/>
                  <p:nvPr/>
                </p:nvSpPr>
                <p:spPr>
                  <a:xfrm>
                    <a:off x="9130680" y="28425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89" name="CustomShape 102"/>
                  <p:cNvSpPr/>
                  <p:nvPr/>
                </p:nvSpPr>
                <p:spPr>
                  <a:xfrm>
                    <a:off x="5742000" y="28425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0" name="CustomShape 103"/>
                  <p:cNvSpPr/>
                  <p:nvPr/>
                </p:nvSpPr>
                <p:spPr>
                  <a:xfrm>
                    <a:off x="5882760" y="35352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1" name="CustomShape 104"/>
                  <p:cNvSpPr/>
                  <p:nvPr/>
                </p:nvSpPr>
                <p:spPr>
                  <a:xfrm>
                    <a:off x="8988480" y="35179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2" name="CustomShape 105"/>
                  <p:cNvSpPr/>
                  <p:nvPr/>
                </p:nvSpPr>
                <p:spPr>
                  <a:xfrm>
                    <a:off x="8634960" y="406080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3" name="CustomShape 106"/>
                  <p:cNvSpPr/>
                  <p:nvPr/>
                </p:nvSpPr>
                <p:spPr>
                  <a:xfrm>
                    <a:off x="6242400" y="40579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4" name="CustomShape 107"/>
                  <p:cNvSpPr/>
                  <p:nvPr/>
                </p:nvSpPr>
                <p:spPr>
                  <a:xfrm>
                    <a:off x="6787080" y="44200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5" name="CustomShape 108"/>
                  <p:cNvSpPr/>
                  <p:nvPr/>
                </p:nvSpPr>
                <p:spPr>
                  <a:xfrm>
                    <a:off x="8097480" y="44200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6" name="CustomShape 109"/>
                  <p:cNvSpPr/>
                  <p:nvPr/>
                </p:nvSpPr>
                <p:spPr>
                  <a:xfrm>
                    <a:off x="7439760" y="45547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7" name="CustomShape 110"/>
                  <p:cNvSpPr/>
                  <p:nvPr/>
                </p:nvSpPr>
                <p:spPr>
                  <a:xfrm>
                    <a:off x="7164000" y="226512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8" name="CustomShape 111"/>
                  <p:cNvSpPr/>
                  <p:nvPr/>
                </p:nvSpPr>
                <p:spPr>
                  <a:xfrm>
                    <a:off x="6288840" y="20703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799" name="CustomShape 112"/>
                  <p:cNvSpPr/>
                  <p:nvPr/>
                </p:nvSpPr>
                <p:spPr>
                  <a:xfrm>
                    <a:off x="8206560" y="221004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00" name="CustomShape 113"/>
                  <p:cNvSpPr/>
                  <p:nvPr/>
                </p:nvSpPr>
                <p:spPr>
                  <a:xfrm>
                    <a:off x="7770960" y="15436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01" name="CustomShape 114"/>
                  <p:cNvSpPr/>
                  <p:nvPr/>
                </p:nvSpPr>
                <p:spPr>
                  <a:xfrm>
                    <a:off x="6423480" y="36939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02" name="CustomShape 115"/>
                  <p:cNvSpPr/>
                  <p:nvPr/>
                </p:nvSpPr>
                <p:spPr>
                  <a:xfrm>
                    <a:off x="6901200" y="280728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03" name="CustomShape 116"/>
                  <p:cNvSpPr/>
                  <p:nvPr/>
                </p:nvSpPr>
                <p:spPr>
                  <a:xfrm>
                    <a:off x="7724520" y="42285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04" name="CustomShape 117"/>
                  <p:cNvSpPr/>
                  <p:nvPr/>
                </p:nvSpPr>
                <p:spPr>
                  <a:xfrm>
                    <a:off x="8689320" y="2788560"/>
                    <a:ext cx="46080" cy="464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805" name="Line 118"/>
                <p:cNvSpPr/>
                <p:nvPr/>
              </p:nvSpPr>
              <p:spPr>
                <a:xfrm>
                  <a:off x="7462800" y="1192680"/>
                  <a:ext cx="331200" cy="351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06" name="Line 119"/>
                <p:cNvSpPr/>
                <p:nvPr/>
              </p:nvSpPr>
              <p:spPr>
                <a:xfrm>
                  <a:off x="6826320" y="1315440"/>
                  <a:ext cx="944640" cy="251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07" name="Line 120"/>
                <p:cNvSpPr/>
                <p:nvPr/>
              </p:nvSpPr>
              <p:spPr>
                <a:xfrm flipV="1">
                  <a:off x="6311880" y="1322280"/>
                  <a:ext cx="498240" cy="748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08" name="Line 121"/>
                <p:cNvSpPr/>
                <p:nvPr/>
              </p:nvSpPr>
              <p:spPr>
                <a:xfrm flipH="1">
                  <a:off x="7462800" y="4268160"/>
                  <a:ext cx="268560" cy="28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09" name="Line 122"/>
                <p:cNvSpPr/>
                <p:nvPr/>
              </p:nvSpPr>
              <p:spPr>
                <a:xfrm flipV="1">
                  <a:off x="5917320" y="2093760"/>
                  <a:ext cx="37116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0" name="Line 123"/>
                <p:cNvSpPr/>
                <p:nvPr/>
              </p:nvSpPr>
              <p:spPr>
                <a:xfrm>
                  <a:off x="6334920" y="2093760"/>
                  <a:ext cx="828720" cy="1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1" name="Line 124"/>
                <p:cNvSpPr/>
                <p:nvPr/>
              </p:nvSpPr>
              <p:spPr>
                <a:xfrm flipV="1">
                  <a:off x="7187040" y="1590120"/>
                  <a:ext cx="606960" cy="67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2" name="Line 125"/>
                <p:cNvSpPr/>
                <p:nvPr/>
              </p:nvSpPr>
              <p:spPr>
                <a:xfrm flipV="1">
                  <a:off x="5781600" y="2110320"/>
                  <a:ext cx="513720" cy="73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3" name="Line 126"/>
                <p:cNvSpPr/>
                <p:nvPr/>
              </p:nvSpPr>
              <p:spPr>
                <a:xfrm>
                  <a:off x="6328080" y="2110320"/>
                  <a:ext cx="579600" cy="7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4" name="Line 127"/>
                <p:cNvSpPr/>
                <p:nvPr/>
              </p:nvSpPr>
              <p:spPr>
                <a:xfrm flipV="1">
                  <a:off x="7810560" y="1315080"/>
                  <a:ext cx="293400" cy="235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5" name="Line 128"/>
                <p:cNvSpPr/>
                <p:nvPr/>
              </p:nvSpPr>
              <p:spPr>
                <a:xfrm>
                  <a:off x="7817400" y="1567080"/>
                  <a:ext cx="811440" cy="10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6" name="Line 129"/>
                <p:cNvSpPr/>
                <p:nvPr/>
              </p:nvSpPr>
              <p:spPr>
                <a:xfrm flipV="1">
                  <a:off x="6328080" y="1583280"/>
                  <a:ext cx="1449720" cy="493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7" name="Line 130"/>
                <p:cNvSpPr/>
                <p:nvPr/>
              </p:nvSpPr>
              <p:spPr>
                <a:xfrm>
                  <a:off x="7810560" y="1583280"/>
                  <a:ext cx="402480" cy="63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8" name="Line 131"/>
                <p:cNvSpPr/>
                <p:nvPr/>
              </p:nvSpPr>
              <p:spPr>
                <a:xfrm flipV="1">
                  <a:off x="7210080" y="2233080"/>
                  <a:ext cx="996120" cy="55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19" name="Line 132"/>
                <p:cNvSpPr/>
                <p:nvPr/>
              </p:nvSpPr>
              <p:spPr>
                <a:xfrm flipH="1">
                  <a:off x="7747560" y="2249640"/>
                  <a:ext cx="465480" cy="1978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0" name="Line 133"/>
                <p:cNvSpPr/>
                <p:nvPr/>
              </p:nvSpPr>
              <p:spPr>
                <a:xfrm flipV="1">
                  <a:off x="8229600" y="1685160"/>
                  <a:ext cx="405720" cy="524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1" name="Line 134"/>
                <p:cNvSpPr/>
                <p:nvPr/>
              </p:nvSpPr>
              <p:spPr>
                <a:xfrm>
                  <a:off x="8245800" y="2249640"/>
                  <a:ext cx="450360" cy="54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2" name="Line 135"/>
                <p:cNvSpPr/>
                <p:nvPr/>
              </p:nvSpPr>
              <p:spPr>
                <a:xfrm flipH="1" flipV="1">
                  <a:off x="8651880" y="1692000"/>
                  <a:ext cx="60480" cy="1096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3" name="Line 136"/>
                <p:cNvSpPr/>
                <p:nvPr/>
              </p:nvSpPr>
              <p:spPr>
                <a:xfrm flipV="1">
                  <a:off x="8728920" y="2239200"/>
                  <a:ext cx="280800" cy="55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4" name="Line 137"/>
                <p:cNvSpPr/>
                <p:nvPr/>
              </p:nvSpPr>
              <p:spPr>
                <a:xfrm flipH="1" flipV="1">
                  <a:off x="8728920" y="2828160"/>
                  <a:ext cx="266040" cy="69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5" name="Line 138"/>
                <p:cNvSpPr/>
                <p:nvPr/>
              </p:nvSpPr>
              <p:spPr>
                <a:xfrm>
                  <a:off x="7187040" y="2311560"/>
                  <a:ext cx="544320" cy="1923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6" name="Line 139"/>
                <p:cNvSpPr/>
                <p:nvPr/>
              </p:nvSpPr>
              <p:spPr>
                <a:xfrm>
                  <a:off x="6940440" y="2846880"/>
                  <a:ext cx="790920" cy="1388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7" name="Line 140"/>
                <p:cNvSpPr/>
                <p:nvPr/>
              </p:nvSpPr>
              <p:spPr>
                <a:xfrm>
                  <a:off x="5781600" y="2882160"/>
                  <a:ext cx="648360" cy="818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8" name="Line 141"/>
                <p:cNvSpPr/>
                <p:nvPr/>
              </p:nvSpPr>
              <p:spPr>
                <a:xfrm flipV="1">
                  <a:off x="6462720" y="2830320"/>
                  <a:ext cx="438480" cy="870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29" name="Line 142"/>
                <p:cNvSpPr/>
                <p:nvPr/>
              </p:nvSpPr>
              <p:spPr>
                <a:xfrm flipH="1" flipV="1">
                  <a:off x="6311880" y="2117160"/>
                  <a:ext cx="134640" cy="1576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0" name="Line 143"/>
                <p:cNvSpPr/>
                <p:nvPr/>
              </p:nvSpPr>
              <p:spPr>
                <a:xfrm flipH="1" flipV="1">
                  <a:off x="6265440" y="1689120"/>
                  <a:ext cx="29880" cy="388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1" name="Line 144"/>
                <p:cNvSpPr/>
                <p:nvPr/>
              </p:nvSpPr>
              <p:spPr>
                <a:xfrm flipV="1">
                  <a:off x="8658000" y="2835000"/>
                  <a:ext cx="54360" cy="1225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2" name="Line 145"/>
                <p:cNvSpPr/>
                <p:nvPr/>
              </p:nvSpPr>
              <p:spPr>
                <a:xfrm flipH="1">
                  <a:off x="7764120" y="2828160"/>
                  <a:ext cx="932040" cy="1406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3" name="Line 146"/>
                <p:cNvSpPr/>
                <p:nvPr/>
              </p:nvSpPr>
              <p:spPr>
                <a:xfrm flipV="1">
                  <a:off x="7770960" y="4083840"/>
                  <a:ext cx="863640" cy="16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4" name="Line 147"/>
                <p:cNvSpPr/>
                <p:nvPr/>
              </p:nvSpPr>
              <p:spPr>
                <a:xfrm>
                  <a:off x="7764120" y="4268160"/>
                  <a:ext cx="339840" cy="158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5" name="Line 148"/>
                <p:cNvSpPr/>
                <p:nvPr/>
              </p:nvSpPr>
              <p:spPr>
                <a:xfrm flipV="1">
                  <a:off x="6924240" y="2304720"/>
                  <a:ext cx="246240" cy="502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6" name="Line 149"/>
                <p:cNvSpPr/>
                <p:nvPr/>
              </p:nvSpPr>
              <p:spPr>
                <a:xfrm>
                  <a:off x="6469560" y="3717000"/>
                  <a:ext cx="1254960" cy="53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7" name="Line 150"/>
                <p:cNvSpPr/>
                <p:nvPr/>
              </p:nvSpPr>
              <p:spPr>
                <a:xfrm>
                  <a:off x="5928840" y="3558600"/>
                  <a:ext cx="494280" cy="158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8" name="Line 151"/>
                <p:cNvSpPr/>
                <p:nvPr/>
              </p:nvSpPr>
              <p:spPr>
                <a:xfrm flipV="1">
                  <a:off x="6282000" y="3733560"/>
                  <a:ext cx="147960" cy="331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39" name="Line 152"/>
                <p:cNvSpPr/>
                <p:nvPr/>
              </p:nvSpPr>
              <p:spPr>
                <a:xfrm flipH="1" flipV="1">
                  <a:off x="6462720" y="3733560"/>
                  <a:ext cx="347400" cy="686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40" name="Line 153"/>
                <p:cNvSpPr/>
                <p:nvPr/>
              </p:nvSpPr>
              <p:spPr>
                <a:xfrm flipV="1">
                  <a:off x="6826320" y="4251600"/>
                  <a:ext cx="898200" cy="175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841" name="CustomShape 154"/>
            <p:cNvSpPr/>
            <p:nvPr/>
          </p:nvSpPr>
          <p:spPr>
            <a:xfrm>
              <a:off x="6723720" y="2441160"/>
              <a:ext cx="1446840" cy="72936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800" spc="-1" strike="noStrike">
                  <a:solidFill>
                    <a:srgbClr val="ffffff"/>
                  </a:solidFill>
                  <a:latin typeface="方正兰亭粗黑简体"/>
                  <a:ea typeface="方正兰亭粗黑简体"/>
                </a:rPr>
                <a:t>女明星</a:t>
              </a:r>
              <a:endParaRPr b="0" lang="en-US" sz="2800" spc="-1" strike="noStrike">
                <a:latin typeface="Arial"/>
              </a:endParaRPr>
            </a:p>
          </p:txBody>
        </p:sp>
        <p:sp>
          <p:nvSpPr>
            <p:cNvPr id="842" name="CustomShape 155"/>
            <p:cNvSpPr/>
            <p:nvPr/>
          </p:nvSpPr>
          <p:spPr>
            <a:xfrm rot="657000">
              <a:off x="5240520" y="2602440"/>
              <a:ext cx="4265640" cy="833040"/>
            </a:xfrm>
            <a:prstGeom prst="arc">
              <a:avLst>
                <a:gd name="adj1" fmla="val 21002540"/>
                <a:gd name="adj2" fmla="val 11484996"/>
              </a:avLst>
            </a:prstGeom>
            <a:noFill/>
            <a:ln w="19080">
              <a:solidFill>
                <a:srgbClr val="9d8199"/>
              </a:solidFill>
            </a:ln>
          </p:spPr>
          <p:style>
            <a:lnRef idx="1">
              <a:schemeClr val="accent1"/>
            </a:lnRef>
            <a:fillRef idx="0">
              <a:schemeClr val="accent1"/>
            </a:fillRef>
            <a:effectRef idx="0">
              <a:schemeClr val="accent1"/>
            </a:effectRef>
            <a:fontRef idx="minor"/>
          </p:style>
        </p:sp>
      </p:grpSp>
      <p:grpSp>
        <p:nvGrpSpPr>
          <p:cNvPr id="843" name="Group 156"/>
          <p:cNvGrpSpPr/>
          <p:nvPr/>
        </p:nvGrpSpPr>
        <p:grpSpPr>
          <a:xfrm>
            <a:off x="3483360" y="1453680"/>
            <a:ext cx="2018160" cy="2763360"/>
            <a:chOff x="3483360" y="1453680"/>
            <a:chExt cx="2018160" cy="2763360"/>
          </a:xfrm>
        </p:grpSpPr>
        <p:grpSp>
          <p:nvGrpSpPr>
            <p:cNvPr id="844" name="Group 157"/>
            <p:cNvGrpSpPr/>
            <p:nvPr/>
          </p:nvGrpSpPr>
          <p:grpSpPr>
            <a:xfrm>
              <a:off x="3483360" y="2400840"/>
              <a:ext cx="1219320" cy="1229040"/>
              <a:chOff x="3483360" y="2400840"/>
              <a:chExt cx="1219320" cy="1229040"/>
            </a:xfrm>
          </p:grpSpPr>
          <p:sp>
            <p:nvSpPr>
              <p:cNvPr id="845" name="CustomShape 158"/>
              <p:cNvSpPr/>
              <p:nvPr/>
            </p:nvSpPr>
            <p:spPr>
              <a:xfrm rot="14540400">
                <a:off x="3711240" y="2560320"/>
                <a:ext cx="781920" cy="98784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846" name="CustomShape 159"/>
              <p:cNvSpPr/>
              <p:nvPr/>
            </p:nvSpPr>
            <p:spPr>
              <a:xfrm rot="1390200">
                <a:off x="3753720" y="2719440"/>
                <a:ext cx="844560" cy="701640"/>
              </a:xfrm>
              <a:prstGeom prst="rect">
                <a:avLst/>
              </a:prstGeom>
              <a:noFill/>
              <a:ln>
                <a:noFill/>
              </a:ln>
            </p:spPr>
            <p:style>
              <a:lnRef idx="0"/>
              <a:fillRef idx="0"/>
              <a:effectRef idx="0"/>
              <a:fontRef idx="minor"/>
            </p:style>
            <p:txBody>
              <a:bodyPr/>
              <a:p>
                <a:pPr algn="ctr">
                  <a:lnSpc>
                    <a:spcPct val="100000"/>
                  </a:lnSpc>
                </a:pPr>
                <a:r>
                  <a:rPr b="0" lang="en-US" sz="2000" spc="-1" strike="noStrike">
                    <a:solidFill>
                      <a:srgbClr val="ffffff"/>
                    </a:solidFill>
                    <a:latin typeface="Impact"/>
                    <a:ea typeface="微软雅黑"/>
                  </a:rPr>
                  <a:t>打篮球</a:t>
                </a:r>
                <a:endParaRPr b="0" lang="en-US" sz="2000" spc="-1" strike="noStrike">
                  <a:latin typeface="Arial"/>
                </a:endParaRPr>
              </a:p>
            </p:txBody>
          </p:sp>
        </p:grpSp>
        <p:grpSp>
          <p:nvGrpSpPr>
            <p:cNvPr id="847" name="Group 160"/>
            <p:cNvGrpSpPr/>
            <p:nvPr/>
          </p:nvGrpSpPr>
          <p:grpSpPr>
            <a:xfrm>
              <a:off x="3587040" y="1453680"/>
              <a:ext cx="1914480" cy="2763360"/>
              <a:chOff x="3587040" y="1453680"/>
              <a:chExt cx="1914480" cy="2763360"/>
            </a:xfrm>
          </p:grpSpPr>
          <p:grpSp>
            <p:nvGrpSpPr>
              <p:cNvPr id="848" name="Group 161"/>
              <p:cNvGrpSpPr/>
              <p:nvPr/>
            </p:nvGrpSpPr>
            <p:grpSpPr>
              <a:xfrm>
                <a:off x="3587040" y="1453680"/>
                <a:ext cx="1128600" cy="1149480"/>
                <a:chOff x="3587040" y="1453680"/>
                <a:chExt cx="1128600" cy="1149480"/>
              </a:xfrm>
            </p:grpSpPr>
            <p:sp>
              <p:nvSpPr>
                <p:cNvPr id="849" name="CustomShape 162"/>
                <p:cNvSpPr/>
                <p:nvPr/>
              </p:nvSpPr>
              <p:spPr>
                <a:xfrm rot="14277600">
                  <a:off x="3800880" y="1612440"/>
                  <a:ext cx="712440" cy="89964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850" name="CustomShape 163"/>
                <p:cNvSpPr/>
                <p:nvPr/>
              </p:nvSpPr>
              <p:spPr>
                <a:xfrm rot="1128600">
                  <a:off x="3796920" y="1801080"/>
                  <a:ext cx="878040" cy="396720"/>
                </a:xfrm>
                <a:prstGeom prst="rect">
                  <a:avLst/>
                </a:prstGeom>
                <a:noFill/>
                <a:ln>
                  <a:noFill/>
                </a:ln>
              </p:spPr>
              <p:style>
                <a:lnRef idx="0"/>
                <a:fillRef idx="0"/>
                <a:effectRef idx="0"/>
                <a:fontRef idx="minor"/>
              </p:style>
              <p:txBody>
                <a:bodyPr/>
                <a:p>
                  <a:pPr algn="ctr">
                    <a:lnSpc>
                      <a:spcPct val="100000"/>
                    </a:lnSpc>
                  </a:pPr>
                  <a:r>
                    <a:rPr b="0" lang="en-US" sz="2000" spc="-1" strike="noStrike">
                      <a:solidFill>
                        <a:srgbClr val="ffffff"/>
                      </a:solidFill>
                      <a:latin typeface="Impact"/>
                      <a:ea typeface="微软雅黑"/>
                    </a:rPr>
                    <a:t>合影</a:t>
                  </a:r>
                  <a:endParaRPr b="0" lang="en-US" sz="2000" spc="-1" strike="noStrike">
                    <a:latin typeface="Arial"/>
                  </a:endParaRPr>
                </a:p>
              </p:txBody>
            </p:sp>
          </p:grpSp>
          <p:grpSp>
            <p:nvGrpSpPr>
              <p:cNvPr id="851" name="Group 164"/>
              <p:cNvGrpSpPr/>
              <p:nvPr/>
            </p:nvGrpSpPr>
            <p:grpSpPr>
              <a:xfrm>
                <a:off x="3894480" y="3359520"/>
                <a:ext cx="1018800" cy="857520"/>
                <a:chOff x="3894480" y="3359520"/>
                <a:chExt cx="1018800" cy="857520"/>
              </a:xfrm>
            </p:grpSpPr>
            <p:sp>
              <p:nvSpPr>
                <p:cNvPr id="852" name="CustomShape 165"/>
                <p:cNvSpPr/>
                <p:nvPr/>
              </p:nvSpPr>
              <p:spPr>
                <a:xfrm rot="16774200">
                  <a:off x="4041000" y="3335400"/>
                  <a:ext cx="712440" cy="89964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853" name="CustomShape 166"/>
                <p:cNvSpPr/>
                <p:nvPr/>
              </p:nvSpPr>
              <p:spPr>
                <a:xfrm rot="135600">
                  <a:off x="4063680" y="3565080"/>
                  <a:ext cx="731880" cy="63972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Impact"/>
                      <a:ea typeface="微软雅黑"/>
                    </a:rPr>
                    <a:t>拍抖音</a:t>
                  </a:r>
                  <a:endParaRPr b="0" lang="en-US" sz="1800" spc="-1" strike="noStrike">
                    <a:latin typeface="Arial"/>
                  </a:endParaRPr>
                </a:p>
              </p:txBody>
            </p:sp>
          </p:grpSp>
          <p:grpSp>
            <p:nvGrpSpPr>
              <p:cNvPr id="854" name="Group 167"/>
              <p:cNvGrpSpPr/>
              <p:nvPr/>
            </p:nvGrpSpPr>
            <p:grpSpPr>
              <a:xfrm>
                <a:off x="4339440" y="1910520"/>
                <a:ext cx="1127160" cy="1191240"/>
                <a:chOff x="4339440" y="1910520"/>
                <a:chExt cx="1127160" cy="1191240"/>
              </a:xfrm>
            </p:grpSpPr>
            <p:sp>
              <p:nvSpPr>
                <p:cNvPr id="855" name="CustomShape 168"/>
                <p:cNvSpPr/>
                <p:nvPr/>
              </p:nvSpPr>
              <p:spPr>
                <a:xfrm rot="13687200">
                  <a:off x="4555440" y="2086200"/>
                  <a:ext cx="712440" cy="89964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856" name="CustomShape 169"/>
                <p:cNvSpPr/>
                <p:nvPr/>
              </p:nvSpPr>
              <p:spPr>
                <a:xfrm rot="537600">
                  <a:off x="4539240" y="2194920"/>
                  <a:ext cx="878040" cy="701640"/>
                </a:xfrm>
                <a:prstGeom prst="rect">
                  <a:avLst/>
                </a:prstGeom>
                <a:noFill/>
                <a:ln>
                  <a:noFill/>
                </a:ln>
              </p:spPr>
              <p:style>
                <a:lnRef idx="0"/>
                <a:fillRef idx="0"/>
                <a:effectRef idx="0"/>
                <a:fontRef idx="minor"/>
              </p:style>
              <p:txBody>
                <a:bodyPr/>
                <a:p>
                  <a:pPr algn="ctr">
                    <a:lnSpc>
                      <a:spcPct val="100000"/>
                    </a:lnSpc>
                  </a:pPr>
                  <a:r>
                    <a:rPr b="0" lang="en-US" sz="2000" spc="-1" strike="noStrike">
                      <a:solidFill>
                        <a:srgbClr val="ffffff"/>
                      </a:solidFill>
                      <a:latin typeface="Impact"/>
                      <a:ea typeface="微软雅黑"/>
                    </a:rPr>
                    <a:t>要签名</a:t>
                  </a:r>
                  <a:endParaRPr b="0" lang="en-US" sz="2000" spc="-1" strike="noStrike">
                    <a:latin typeface="Arial"/>
                  </a:endParaRPr>
                </a:p>
              </p:txBody>
            </p:sp>
          </p:grpSp>
          <p:grpSp>
            <p:nvGrpSpPr>
              <p:cNvPr id="857" name="Group 170"/>
              <p:cNvGrpSpPr/>
              <p:nvPr/>
            </p:nvGrpSpPr>
            <p:grpSpPr>
              <a:xfrm>
                <a:off x="4310640" y="2809080"/>
                <a:ext cx="1190880" cy="1008360"/>
                <a:chOff x="4310640" y="2809080"/>
                <a:chExt cx="1190880" cy="1008360"/>
              </a:xfrm>
            </p:grpSpPr>
            <p:sp>
              <p:nvSpPr>
                <p:cNvPr id="858" name="CustomShape 171"/>
                <p:cNvSpPr/>
                <p:nvPr/>
              </p:nvSpPr>
              <p:spPr>
                <a:xfrm rot="14962800">
                  <a:off x="4520520" y="2806920"/>
                  <a:ext cx="755280" cy="971640"/>
                </a:xfrm>
                <a:custGeom>
                  <a:avLst/>
                  <a:gdLst/>
                  <a:ah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859" name="CustomShape 172"/>
                <p:cNvSpPr/>
                <p:nvPr/>
              </p:nvSpPr>
              <p:spPr>
                <a:xfrm rot="1584000">
                  <a:off x="4508280" y="3056040"/>
                  <a:ext cx="878040" cy="366120"/>
                </a:xfrm>
                <a:prstGeom prst="rect">
                  <a:avLst/>
                </a:prstGeom>
                <a:noFill/>
                <a:ln>
                  <a:noFill/>
                </a:ln>
              </p:spPr>
              <p:style>
                <a:lnRef idx="0"/>
                <a:fillRef idx="0"/>
                <a:effectRef idx="0"/>
                <a:fontRef idx="minor"/>
              </p:style>
              <p:txBody>
                <a:bodyPr/>
                <a:p>
                  <a:pPr algn="ctr">
                    <a:lnSpc>
                      <a:spcPct val="100000"/>
                    </a:lnSpc>
                  </a:pPr>
                  <a:r>
                    <a:rPr b="0" lang="en-US" sz="1800" spc="-1" strike="noStrike">
                      <a:solidFill>
                        <a:srgbClr val="ffffff"/>
                      </a:solidFill>
                      <a:latin typeface="Impact"/>
                      <a:ea typeface="微软雅黑"/>
                    </a:rPr>
                    <a:t>偷拍</a:t>
                  </a:r>
                  <a:endParaRPr b="0" lang="en-US" sz="1800" spc="-1" strike="noStrike">
                    <a:latin typeface="Arial"/>
                  </a:endParaRPr>
                </a:p>
              </p:txBody>
            </p:sp>
          </p:grpSp>
        </p:grpSp>
      </p:grpSp>
      <p:grpSp>
        <p:nvGrpSpPr>
          <p:cNvPr id="860" name="Group 173"/>
          <p:cNvGrpSpPr/>
          <p:nvPr/>
        </p:nvGrpSpPr>
        <p:grpSpPr>
          <a:xfrm>
            <a:off x="3575880" y="1618560"/>
            <a:ext cx="1809720" cy="2630880"/>
            <a:chOff x="3575880" y="1618560"/>
            <a:chExt cx="1809720" cy="2630880"/>
          </a:xfrm>
        </p:grpSpPr>
        <p:grpSp>
          <p:nvGrpSpPr>
            <p:cNvPr id="861" name="Group 174"/>
            <p:cNvGrpSpPr/>
            <p:nvPr/>
          </p:nvGrpSpPr>
          <p:grpSpPr>
            <a:xfrm>
              <a:off x="3575880" y="1618560"/>
              <a:ext cx="1809720" cy="2630880"/>
              <a:chOff x="3575880" y="1618560"/>
              <a:chExt cx="1809720" cy="2630880"/>
            </a:xfrm>
          </p:grpSpPr>
          <p:sp>
            <p:nvSpPr>
              <p:cNvPr id="862" name="CustomShape 175"/>
              <p:cNvSpPr/>
              <p:nvPr/>
            </p:nvSpPr>
            <p:spPr>
              <a:xfrm rot="5400000">
                <a:off x="3165120" y="2028960"/>
                <a:ext cx="2630880" cy="1809720"/>
              </a:xfrm>
              <a:prstGeom prst="roundRect">
                <a:avLst>
                  <a:gd name="adj" fmla="val 50000"/>
                </a:avLst>
              </a:prstGeom>
              <a:solidFill>
                <a:schemeClr val="bg1">
                  <a:alpha val="50000"/>
                </a:schemeClr>
              </a:solidFill>
              <a:ln w="34920">
                <a:noFill/>
              </a:ln>
            </p:spPr>
            <p:style>
              <a:lnRef idx="2">
                <a:schemeClr val="accent1">
                  <a:shade val="50000"/>
                </a:schemeClr>
              </a:lnRef>
              <a:fillRef idx="1">
                <a:schemeClr val="accent1"/>
              </a:fillRef>
              <a:effectRef idx="0">
                <a:schemeClr val="accent1"/>
              </a:effectRef>
              <a:fontRef idx="minor"/>
            </p:style>
          </p:sp>
          <p:sp>
            <p:nvSpPr>
              <p:cNvPr id="863" name="CustomShape 176"/>
              <p:cNvSpPr/>
              <p:nvPr/>
            </p:nvSpPr>
            <p:spPr>
              <a:xfrm>
                <a:off x="3758760" y="2064960"/>
                <a:ext cx="1520640" cy="1487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864" name="CustomShape 177"/>
            <p:cNvSpPr/>
            <p:nvPr/>
          </p:nvSpPr>
          <p:spPr>
            <a:xfrm>
              <a:off x="3816360" y="2167560"/>
              <a:ext cx="1349640" cy="1189080"/>
            </a:xfrm>
            <a:prstGeom prst="rect">
              <a:avLst/>
            </a:prstGeom>
            <a:noFill/>
            <a:ln>
              <a:noFill/>
            </a:ln>
          </p:spPr>
          <p:style>
            <a:lnRef idx="0"/>
            <a:fillRef idx="0"/>
            <a:effectRef idx="0"/>
            <a:fontRef idx="minor"/>
          </p:style>
          <p:txBody>
            <a:bodyPr/>
            <a:p>
              <a:pPr algn="ctr">
                <a:lnSpc>
                  <a:spcPct val="100000"/>
                </a:lnSpc>
              </a:pPr>
              <a:r>
                <a:rPr b="1" lang="en-US" sz="3600" spc="-1" strike="noStrike">
                  <a:solidFill>
                    <a:srgbClr val="ffc000"/>
                  </a:solidFill>
                  <a:latin typeface="Calibri"/>
                  <a:ea typeface="Arial"/>
                </a:rPr>
                <a:t>不可描述</a:t>
              </a:r>
              <a:endParaRPr b="0" lang="en-US" sz="3600" spc="-1" strike="noStrike">
                <a:latin typeface="Arial"/>
              </a:endParaRPr>
            </a:p>
          </p:txBody>
        </p:sp>
      </p:grpSp>
      <p:grpSp>
        <p:nvGrpSpPr>
          <p:cNvPr id="865" name="Group 178"/>
          <p:cNvGrpSpPr/>
          <p:nvPr/>
        </p:nvGrpSpPr>
        <p:grpSpPr>
          <a:xfrm>
            <a:off x="-410040" y="1178280"/>
            <a:ext cx="4094640" cy="3397680"/>
            <a:chOff x="-410040" y="1178280"/>
            <a:chExt cx="4094640" cy="3397680"/>
          </a:xfrm>
        </p:grpSpPr>
        <p:grpSp>
          <p:nvGrpSpPr>
            <p:cNvPr id="866" name="Group 179"/>
            <p:cNvGrpSpPr/>
            <p:nvPr/>
          </p:nvGrpSpPr>
          <p:grpSpPr>
            <a:xfrm>
              <a:off x="-64440" y="1178280"/>
              <a:ext cx="3398040" cy="3397680"/>
              <a:chOff x="-64440" y="1178280"/>
              <a:chExt cx="3398040" cy="3397680"/>
            </a:xfrm>
          </p:grpSpPr>
          <p:grpSp>
            <p:nvGrpSpPr>
              <p:cNvPr id="867" name="Group 180"/>
              <p:cNvGrpSpPr/>
              <p:nvPr/>
            </p:nvGrpSpPr>
            <p:grpSpPr>
              <a:xfrm>
                <a:off x="-64440" y="1178280"/>
                <a:ext cx="3398040" cy="3397680"/>
                <a:chOff x="-64440" y="1178280"/>
                <a:chExt cx="3398040" cy="3397680"/>
              </a:xfrm>
            </p:grpSpPr>
            <p:sp>
              <p:nvSpPr>
                <p:cNvPr id="868" name="CustomShape 181"/>
                <p:cNvSpPr/>
                <p:nvPr/>
              </p:nvSpPr>
              <p:spPr>
                <a:xfrm>
                  <a:off x="118800" y="1360080"/>
                  <a:ext cx="3031920" cy="303408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869" name="Group 182"/>
                <p:cNvGrpSpPr/>
                <p:nvPr/>
              </p:nvGrpSpPr>
              <p:grpSpPr>
                <a:xfrm>
                  <a:off x="-64440" y="1178280"/>
                  <a:ext cx="3398040" cy="3397680"/>
                  <a:chOff x="-64440" y="1178280"/>
                  <a:chExt cx="3398040" cy="3397680"/>
                </a:xfrm>
              </p:grpSpPr>
              <p:sp>
                <p:nvSpPr>
                  <p:cNvPr id="870" name="CustomShape 183"/>
                  <p:cNvSpPr/>
                  <p:nvPr/>
                </p:nvSpPr>
                <p:spPr>
                  <a:xfrm>
                    <a:off x="-40320" y="1206000"/>
                    <a:ext cx="3347640" cy="335016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871" name="Group 184"/>
                  <p:cNvGrpSpPr/>
                  <p:nvPr/>
                </p:nvGrpSpPr>
                <p:grpSpPr>
                  <a:xfrm>
                    <a:off x="-64440" y="1178280"/>
                    <a:ext cx="3398040" cy="3397680"/>
                    <a:chOff x="-64440" y="1178280"/>
                    <a:chExt cx="3398040" cy="3397680"/>
                  </a:xfrm>
                </p:grpSpPr>
                <p:sp>
                  <p:nvSpPr>
                    <p:cNvPr id="872" name="CustomShape 185"/>
                    <p:cNvSpPr/>
                    <p:nvPr/>
                  </p:nvSpPr>
                  <p:spPr>
                    <a:xfrm>
                      <a:off x="969480" y="13057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3" name="CustomShape 186"/>
                    <p:cNvSpPr/>
                    <p:nvPr/>
                  </p:nvSpPr>
                  <p:spPr>
                    <a:xfrm>
                      <a:off x="1615320" y="11782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4" name="CustomShape 187"/>
                    <p:cNvSpPr/>
                    <p:nvPr/>
                  </p:nvSpPr>
                  <p:spPr>
                    <a:xfrm>
                      <a:off x="2265840" y="13053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5" name="CustomShape 188"/>
                    <p:cNvSpPr/>
                    <p:nvPr/>
                  </p:nvSpPr>
                  <p:spPr>
                    <a:xfrm>
                      <a:off x="2791800" y="16693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6" name="CustomShape 189"/>
                    <p:cNvSpPr/>
                    <p:nvPr/>
                  </p:nvSpPr>
                  <p:spPr>
                    <a:xfrm>
                      <a:off x="430560" y="16664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7" name="CustomShape 190"/>
                    <p:cNvSpPr/>
                    <p:nvPr/>
                  </p:nvSpPr>
                  <p:spPr>
                    <a:xfrm>
                      <a:off x="63360" y="22143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8" name="CustomShape 191"/>
                    <p:cNvSpPr/>
                    <p:nvPr/>
                  </p:nvSpPr>
                  <p:spPr>
                    <a:xfrm>
                      <a:off x="3162240" y="22143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79" name="CustomShape 192"/>
                    <p:cNvSpPr/>
                    <p:nvPr/>
                  </p:nvSpPr>
                  <p:spPr>
                    <a:xfrm>
                      <a:off x="3288240" y="28465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0" name="CustomShape 193"/>
                    <p:cNvSpPr/>
                    <p:nvPr/>
                  </p:nvSpPr>
                  <p:spPr>
                    <a:xfrm>
                      <a:off x="-64440" y="28465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1" name="CustomShape 194"/>
                    <p:cNvSpPr/>
                    <p:nvPr/>
                  </p:nvSpPr>
                  <p:spPr>
                    <a:xfrm>
                      <a:off x="74880" y="35280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2" name="CustomShape 195"/>
                    <p:cNvSpPr/>
                    <p:nvPr/>
                  </p:nvSpPr>
                  <p:spPr>
                    <a:xfrm>
                      <a:off x="3147480" y="35110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3" name="CustomShape 196"/>
                    <p:cNvSpPr/>
                    <p:nvPr/>
                  </p:nvSpPr>
                  <p:spPr>
                    <a:xfrm>
                      <a:off x="2797920" y="40446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4" name="CustomShape 197"/>
                    <p:cNvSpPr/>
                    <p:nvPr/>
                  </p:nvSpPr>
                  <p:spPr>
                    <a:xfrm>
                      <a:off x="430560" y="40420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5" name="CustomShape 198"/>
                    <p:cNvSpPr/>
                    <p:nvPr/>
                  </p:nvSpPr>
                  <p:spPr>
                    <a:xfrm>
                      <a:off x="969480" y="439812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6" name="CustomShape 199"/>
                    <p:cNvSpPr/>
                    <p:nvPr/>
                  </p:nvSpPr>
                  <p:spPr>
                    <a:xfrm>
                      <a:off x="2265840" y="43977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7" name="CustomShape 200"/>
                    <p:cNvSpPr/>
                    <p:nvPr/>
                  </p:nvSpPr>
                  <p:spPr>
                    <a:xfrm>
                      <a:off x="1615320" y="45302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8" name="CustomShape 201"/>
                    <p:cNvSpPr/>
                    <p:nvPr/>
                  </p:nvSpPr>
                  <p:spPr>
                    <a:xfrm>
                      <a:off x="1342440" y="22788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89" name="CustomShape 202"/>
                    <p:cNvSpPr/>
                    <p:nvPr/>
                  </p:nvSpPr>
                  <p:spPr>
                    <a:xfrm>
                      <a:off x="476640" y="20872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0" name="CustomShape 203"/>
                    <p:cNvSpPr/>
                    <p:nvPr/>
                  </p:nvSpPr>
                  <p:spPr>
                    <a:xfrm>
                      <a:off x="2373840" y="22244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1" name="CustomShape 204"/>
                    <p:cNvSpPr/>
                    <p:nvPr/>
                  </p:nvSpPr>
                  <p:spPr>
                    <a:xfrm>
                      <a:off x="1942920" y="156924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2" name="CustomShape 205"/>
                    <p:cNvSpPr/>
                    <p:nvPr/>
                  </p:nvSpPr>
                  <p:spPr>
                    <a:xfrm>
                      <a:off x="609480" y="36838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3" name="CustomShape 206"/>
                    <p:cNvSpPr/>
                    <p:nvPr/>
                  </p:nvSpPr>
                  <p:spPr>
                    <a:xfrm>
                      <a:off x="1082520" y="281196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4" name="CustomShape 207"/>
                    <p:cNvSpPr/>
                    <p:nvPr/>
                  </p:nvSpPr>
                  <p:spPr>
                    <a:xfrm>
                      <a:off x="1897200" y="420948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895" name="CustomShape 208"/>
                    <p:cNvSpPr/>
                    <p:nvPr/>
                  </p:nvSpPr>
                  <p:spPr>
                    <a:xfrm>
                      <a:off x="2851560" y="2793600"/>
                      <a:ext cx="45360" cy="4572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896" name="Line 209"/>
                  <p:cNvSpPr/>
                  <p:nvPr/>
                </p:nvSpPr>
                <p:spPr>
                  <a:xfrm>
                    <a:off x="1638000" y="1224000"/>
                    <a:ext cx="327960" cy="345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97" name="Line 210"/>
                  <p:cNvSpPr/>
                  <p:nvPr/>
                </p:nvSpPr>
                <p:spPr>
                  <a:xfrm>
                    <a:off x="1008360" y="1344960"/>
                    <a:ext cx="934560" cy="24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98" name="Line 211"/>
                  <p:cNvSpPr/>
                  <p:nvPr/>
                </p:nvSpPr>
                <p:spPr>
                  <a:xfrm flipV="1">
                    <a:off x="499320" y="1351440"/>
                    <a:ext cx="492840" cy="735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899" name="Line 212"/>
                  <p:cNvSpPr/>
                  <p:nvPr/>
                </p:nvSpPr>
                <p:spPr>
                  <a:xfrm flipH="1">
                    <a:off x="1638000" y="4248720"/>
                    <a:ext cx="265680" cy="28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0" name="Line 213"/>
                  <p:cNvSpPr/>
                  <p:nvPr/>
                </p:nvSpPr>
                <p:spPr>
                  <a:xfrm flipV="1">
                    <a:off x="109080" y="2109960"/>
                    <a:ext cx="367200" cy="12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1" name="Line 214"/>
                  <p:cNvSpPr/>
                  <p:nvPr/>
                </p:nvSpPr>
                <p:spPr>
                  <a:xfrm>
                    <a:off x="522360" y="2109960"/>
                    <a:ext cx="819720" cy="191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2" name="Line 215"/>
                  <p:cNvSpPr/>
                  <p:nvPr/>
                </p:nvSpPr>
                <p:spPr>
                  <a:xfrm flipV="1">
                    <a:off x="1365120" y="1614960"/>
                    <a:ext cx="600840" cy="663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3" name="Line 216"/>
                  <p:cNvSpPr/>
                  <p:nvPr/>
                </p:nvSpPr>
                <p:spPr>
                  <a:xfrm flipV="1">
                    <a:off x="-25200" y="2126160"/>
                    <a:ext cx="508320" cy="727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4" name="Line 217"/>
                  <p:cNvSpPr/>
                  <p:nvPr/>
                </p:nvSpPr>
                <p:spPr>
                  <a:xfrm>
                    <a:off x="515520" y="2126160"/>
                    <a:ext cx="573480" cy="692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5" name="Line 218"/>
                  <p:cNvSpPr/>
                  <p:nvPr/>
                </p:nvSpPr>
                <p:spPr>
                  <a:xfrm flipV="1">
                    <a:off x="1982160" y="1344600"/>
                    <a:ext cx="290520" cy="23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6" name="Line 219"/>
                  <p:cNvSpPr/>
                  <p:nvPr/>
                </p:nvSpPr>
                <p:spPr>
                  <a:xfrm>
                    <a:off x="1988640" y="1591920"/>
                    <a:ext cx="80280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7" name="Line 220"/>
                  <p:cNvSpPr/>
                  <p:nvPr/>
                </p:nvSpPr>
                <p:spPr>
                  <a:xfrm flipV="1">
                    <a:off x="515520" y="1608120"/>
                    <a:ext cx="1434240" cy="485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8" name="Line 221"/>
                  <p:cNvSpPr/>
                  <p:nvPr/>
                </p:nvSpPr>
                <p:spPr>
                  <a:xfrm>
                    <a:off x="1982160" y="1608120"/>
                    <a:ext cx="398160" cy="622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09" name="Line 222"/>
                  <p:cNvSpPr/>
                  <p:nvPr/>
                </p:nvSpPr>
                <p:spPr>
                  <a:xfrm flipV="1">
                    <a:off x="1388160" y="2247120"/>
                    <a:ext cx="985680" cy="5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0" name="Line 223"/>
                  <p:cNvSpPr/>
                  <p:nvPr/>
                </p:nvSpPr>
                <p:spPr>
                  <a:xfrm flipH="1">
                    <a:off x="1919880" y="2263320"/>
                    <a:ext cx="460440" cy="194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1" name="Line 224"/>
                  <p:cNvSpPr/>
                  <p:nvPr/>
                </p:nvSpPr>
                <p:spPr>
                  <a:xfrm flipV="1">
                    <a:off x="2396880" y="1708200"/>
                    <a:ext cx="401400" cy="51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2" name="Line 225"/>
                  <p:cNvSpPr/>
                  <p:nvPr/>
                </p:nvSpPr>
                <p:spPr>
                  <a:xfrm>
                    <a:off x="2413080" y="2263320"/>
                    <a:ext cx="445320" cy="53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3" name="Line 226"/>
                  <p:cNvSpPr/>
                  <p:nvPr/>
                </p:nvSpPr>
                <p:spPr>
                  <a:xfrm flipH="1" flipV="1">
                    <a:off x="2814480" y="1715040"/>
                    <a:ext cx="60120" cy="107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4" name="Line 227"/>
                  <p:cNvSpPr/>
                  <p:nvPr/>
                </p:nvSpPr>
                <p:spPr>
                  <a:xfrm flipV="1">
                    <a:off x="2890800" y="2253240"/>
                    <a:ext cx="277920" cy="54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5" name="Line 228"/>
                  <p:cNvSpPr/>
                  <p:nvPr/>
                </p:nvSpPr>
                <p:spPr>
                  <a:xfrm flipH="1" flipV="1">
                    <a:off x="2890800" y="2832480"/>
                    <a:ext cx="263520" cy="685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6" name="Line 229"/>
                  <p:cNvSpPr/>
                  <p:nvPr/>
                </p:nvSpPr>
                <p:spPr>
                  <a:xfrm>
                    <a:off x="1365120" y="2324520"/>
                    <a:ext cx="538560" cy="189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7" name="Line 230"/>
                  <p:cNvSpPr/>
                  <p:nvPr/>
                </p:nvSpPr>
                <p:spPr>
                  <a:xfrm>
                    <a:off x="1121400" y="2850840"/>
                    <a:ext cx="782280" cy="1365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8" name="Line 231"/>
                  <p:cNvSpPr/>
                  <p:nvPr/>
                </p:nvSpPr>
                <p:spPr>
                  <a:xfrm>
                    <a:off x="-25200" y="2885760"/>
                    <a:ext cx="641520" cy="80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19" name="Line 232"/>
                  <p:cNvSpPr/>
                  <p:nvPr/>
                </p:nvSpPr>
                <p:spPr>
                  <a:xfrm flipV="1">
                    <a:off x="648720" y="2834640"/>
                    <a:ext cx="433440" cy="855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0" name="Line 233"/>
                  <p:cNvSpPr/>
                  <p:nvPr/>
                </p:nvSpPr>
                <p:spPr>
                  <a:xfrm flipH="1" flipV="1">
                    <a:off x="499320" y="2133000"/>
                    <a:ext cx="133200" cy="1550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1" name="Line 234"/>
                  <p:cNvSpPr/>
                  <p:nvPr/>
                </p:nvSpPr>
                <p:spPr>
                  <a:xfrm flipH="1" flipV="1">
                    <a:off x="453600" y="1712160"/>
                    <a:ext cx="29520" cy="381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2" name="Line 235"/>
                  <p:cNvSpPr/>
                  <p:nvPr/>
                </p:nvSpPr>
                <p:spPr>
                  <a:xfrm flipV="1">
                    <a:off x="2820600" y="2839320"/>
                    <a:ext cx="54000" cy="1205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3" name="Line 236"/>
                  <p:cNvSpPr/>
                  <p:nvPr/>
                </p:nvSpPr>
                <p:spPr>
                  <a:xfrm flipH="1">
                    <a:off x="1936080" y="2832480"/>
                    <a:ext cx="922320" cy="1383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4" name="Line 237"/>
                  <p:cNvSpPr/>
                  <p:nvPr/>
                </p:nvSpPr>
                <p:spPr>
                  <a:xfrm flipV="1">
                    <a:off x="1942920" y="4067280"/>
                    <a:ext cx="854640" cy="165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5" name="Line 238"/>
                  <p:cNvSpPr/>
                  <p:nvPr/>
                </p:nvSpPr>
                <p:spPr>
                  <a:xfrm>
                    <a:off x="1936080" y="4248720"/>
                    <a:ext cx="336600" cy="15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6" name="Line 239"/>
                  <p:cNvSpPr/>
                  <p:nvPr/>
                </p:nvSpPr>
                <p:spPr>
                  <a:xfrm flipV="1">
                    <a:off x="1105200" y="2317680"/>
                    <a:ext cx="243720" cy="49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7" name="Line 240"/>
                  <p:cNvSpPr/>
                  <p:nvPr/>
                </p:nvSpPr>
                <p:spPr>
                  <a:xfrm>
                    <a:off x="655200" y="3706560"/>
                    <a:ext cx="1241640" cy="52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8" name="Line 241"/>
                  <p:cNvSpPr/>
                  <p:nvPr/>
                </p:nvSpPr>
                <p:spPr>
                  <a:xfrm>
                    <a:off x="120600" y="3550680"/>
                    <a:ext cx="488880" cy="155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29" name="Line 242"/>
                  <p:cNvSpPr/>
                  <p:nvPr/>
                </p:nvSpPr>
                <p:spPr>
                  <a:xfrm flipV="1">
                    <a:off x="469800" y="3722760"/>
                    <a:ext cx="146520" cy="325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30" name="Line 243"/>
                  <p:cNvSpPr/>
                  <p:nvPr/>
                </p:nvSpPr>
                <p:spPr>
                  <a:xfrm flipH="1" flipV="1">
                    <a:off x="648720" y="3722760"/>
                    <a:ext cx="343440" cy="675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31" name="Line 244"/>
                  <p:cNvSpPr/>
                  <p:nvPr/>
                </p:nvSpPr>
                <p:spPr>
                  <a:xfrm flipV="1">
                    <a:off x="1008360" y="4232520"/>
                    <a:ext cx="888480" cy="17244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932" name="CustomShape 245"/>
              <p:cNvSpPr/>
              <p:nvPr/>
            </p:nvSpPr>
            <p:spPr>
              <a:xfrm>
                <a:off x="1042560" y="2388960"/>
                <a:ext cx="1168200" cy="7066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700" spc="-1" strike="noStrike">
                    <a:solidFill>
                      <a:srgbClr val="ffffff"/>
                    </a:solidFill>
                    <a:latin typeface="方正兰亭粗黑简体"/>
                    <a:ea typeface="方正兰亭粗黑简体"/>
                  </a:rPr>
                  <a:t>粉丝</a:t>
                </a:r>
                <a:endParaRPr b="0" lang="en-US" sz="2700" spc="-1" strike="noStrike">
                  <a:latin typeface="Arial"/>
                </a:endParaRPr>
              </a:p>
            </p:txBody>
          </p:sp>
        </p:grpSp>
        <p:sp>
          <p:nvSpPr>
            <p:cNvPr id="933" name="CustomShape 246"/>
            <p:cNvSpPr/>
            <p:nvPr/>
          </p:nvSpPr>
          <p:spPr>
            <a:xfrm rot="20160600">
              <a:off x="-424080" y="2616840"/>
              <a:ext cx="4123440" cy="80568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934" name="CustomShape 247"/>
          <p:cNvSpPr/>
          <p:nvPr/>
        </p:nvSpPr>
        <p:spPr>
          <a:xfrm>
            <a:off x="1476000" y="590040"/>
            <a:ext cx="4165200" cy="5468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追星族</a:t>
            </a:r>
            <a:endParaRPr b="0" lang="en-US" sz="2000" spc="-1" strike="noStrike">
              <a:latin typeface="Arial"/>
            </a:endParaRPr>
          </a:p>
        </p:txBody>
      </p:sp>
      <p:sp>
        <p:nvSpPr>
          <p:cNvPr id="935" name="CustomShape 248"/>
          <p:cNvSpPr/>
          <p:nvPr/>
        </p:nvSpPr>
        <p:spPr>
          <a:xfrm>
            <a:off x="3769920" y="2061360"/>
            <a:ext cx="1509840" cy="1483920"/>
          </a:xfrm>
          <a:prstGeom prst="ellipse">
            <a:avLst/>
          </a:prstGeom>
          <a:solidFill>
            <a:schemeClr val="bg1"/>
          </a:solidFill>
          <a:ln/>
        </p:spPr>
        <p:style>
          <a:lnRef idx="2">
            <a:schemeClr val="accent1">
              <a:shade val="50000"/>
            </a:schemeClr>
          </a:lnRef>
          <a:fillRef idx="1">
            <a:schemeClr val="accent1"/>
          </a:fillRef>
          <a:effectRef idx="0">
            <a:schemeClr val="accent1"/>
          </a:effectRef>
          <a:fontRef idx="minor"/>
        </p:style>
        <p:txBody>
          <a:bodyPr anchor="ctr"/>
          <a:p>
            <a:pPr algn="ctr">
              <a:lnSpc>
                <a:spcPct val="100000"/>
              </a:lnSpc>
            </a:pPr>
            <a:r>
              <a:rPr b="1" lang="en-US" sz="3600" spc="-1" strike="noStrike">
                <a:solidFill>
                  <a:srgbClr val="ffc000"/>
                </a:solidFill>
                <a:latin typeface="Calibri"/>
                <a:ea typeface="Arial"/>
              </a:rPr>
              <a:t>留念</a:t>
            </a:r>
            <a:endParaRPr b="0" lang="en-US" sz="3600" spc="-1" strike="noStrike">
              <a:latin typeface="Arial"/>
            </a:endParaRPr>
          </a:p>
        </p:txBody>
      </p:sp>
      <p:sp>
        <p:nvSpPr>
          <p:cNvPr id="936" name="CustomShape 249"/>
          <p:cNvSpPr/>
          <p:nvPr/>
        </p:nvSpPr>
        <p:spPr>
          <a:xfrm>
            <a:off x="5237640" y="4533840"/>
            <a:ext cx="995760" cy="430200"/>
          </a:xfrm>
          <a:prstGeom prst="roundRect">
            <a:avLst>
              <a:gd name="adj" fmla="val 16667"/>
            </a:avLst>
          </a:prstGeom>
          <a:solidFill>
            <a:schemeClr val="bg1"/>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2000" spc="-1" strike="noStrike">
                <a:solidFill>
                  <a:srgbClr val="000000"/>
                </a:solidFill>
                <a:latin typeface="Calibri"/>
                <a:ea typeface="Arial"/>
              </a:rPr>
              <a:t>留念</a:t>
            </a:r>
            <a:endParaRPr b="0" lang="en-US" sz="2000" spc="-1" strike="noStrike">
              <a:latin typeface="Arial"/>
            </a:endParaRPr>
          </a:p>
        </p:txBody>
      </p:sp>
    </p:spTree>
  </p:cSld>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679"/>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6" presetSubtype="21">
                                  <p:stCondLst>
                                    <p:cond delay="0"/>
                                  </p:stCondLst>
                                  <p:childTnLst>
                                    <p:set>
                                      <p:cBhvr>
                                        <p:cTn id="554" dur="1" fill="hold">
                                          <p:stCondLst>
                                            <p:cond delay="0"/>
                                          </p:stCondLst>
                                        </p:cTn>
                                        <p:tgtEl>
                                          <p:spTgt spid="751"/>
                                        </p:tgtEl>
                                        <p:attrNameLst>
                                          <p:attrName>style.visibility</p:attrName>
                                        </p:attrNameLst>
                                      </p:cBhvr>
                                      <p:to>
                                        <p:strVal val="visible"/>
                                      </p:to>
                                    </p:set>
                                    <p:animEffect filter="barn(inVertical)" transition="in">
                                      <p:cBhvr additive="repl">
                                        <p:cTn id="555" dur="500"/>
                                        <p:tgtEl>
                                          <p:spTgt spid="751"/>
                                        </p:tgtEl>
                                      </p:cBhvr>
                                    </p:animEffect>
                                  </p:childTnLst>
                                </p:cTn>
                              </p:par>
                            </p:childTnLst>
                          </p:cTn>
                        </p:par>
                      </p:childTnLst>
                    </p:cTn>
                  </p:par>
                  <p:par>
                    <p:cTn id="556" fill="hold">
                      <p:stCondLst>
                        <p:cond delay="indefinite"/>
                      </p:stCondLst>
                      <p:childTnLst>
                        <p:par>
                          <p:cTn id="557" fill="hold">
                            <p:stCondLst>
                              <p:cond delay="0"/>
                            </p:stCondLst>
                            <p:childTnLst>
                              <p:par>
                                <p:cTn id="558" nodeType="clickEffect" fill="hold" presetClass="entr" presetID="22" presetSubtype="4">
                                  <p:stCondLst>
                                    <p:cond delay="0"/>
                                  </p:stCondLst>
                                  <p:childTnLst>
                                    <p:set>
                                      <p:cBhvr>
                                        <p:cTn id="559" dur="1" fill="hold">
                                          <p:stCondLst>
                                            <p:cond delay="0"/>
                                          </p:stCondLst>
                                        </p:cTn>
                                        <p:tgtEl>
                                          <p:spTgt spid="754"/>
                                        </p:tgtEl>
                                        <p:attrNameLst>
                                          <p:attrName>style.visibility</p:attrName>
                                        </p:attrNameLst>
                                      </p:cBhvr>
                                      <p:to>
                                        <p:strVal val="visible"/>
                                      </p:to>
                                    </p:set>
                                    <p:animEffect filter="wipe(down)" transition="in">
                                      <p:cBhvr additive="repl">
                                        <p:cTn id="560" dur="500"/>
                                        <p:tgtEl>
                                          <p:spTgt spid="754"/>
                                        </p:tgtEl>
                                      </p:cBhvr>
                                    </p:animEffec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6" presetSubtype="16">
                                  <p:stCondLst>
                                    <p:cond delay="0"/>
                                  </p:stCondLst>
                                  <p:childTnLst>
                                    <p:set>
                                      <p:cBhvr>
                                        <p:cTn id="564" dur="1" fill="hold">
                                          <p:stCondLst>
                                            <p:cond delay="0"/>
                                          </p:stCondLst>
                                        </p:cTn>
                                        <p:tgtEl>
                                          <p:spTgt spid="757"/>
                                        </p:tgtEl>
                                        <p:attrNameLst>
                                          <p:attrName>style.visibility</p:attrName>
                                        </p:attrNameLst>
                                      </p:cBhvr>
                                      <p:to>
                                        <p:strVal val="visible"/>
                                      </p:to>
                                    </p:set>
                                    <p:animEffect filter="circle(in)" transition="in">
                                      <p:cBhvr additive="repl">
                                        <p:cTn id="565" dur="2000"/>
                                        <p:tgtEl>
                                          <p:spTgt spid="757"/>
                                        </p:tgtEl>
                                      </p:cBhvr>
                                    </p:animEffect>
                                  </p:childTnLst>
                                </p:cTn>
                              </p:par>
                            </p:childTnLst>
                          </p:cTn>
                        </p:par>
                      </p:childTnLst>
                    </p:cTn>
                  </p:par>
                  <p:par>
                    <p:cTn id="566" fill="hold">
                      <p:stCondLst>
                        <p:cond delay="indefinite"/>
                      </p:stCondLst>
                      <p:childTnLst>
                        <p:par>
                          <p:cTn id="567" fill="hold">
                            <p:stCondLst>
                              <p:cond delay="0"/>
                            </p:stCondLst>
                            <p:childTnLst>
                              <p:par>
                                <p:cTn id="568" nodeType="clickEffect" fill="hold" presetClass="entr" presetID="10">
                                  <p:stCondLst>
                                    <p:cond delay="0"/>
                                  </p:stCondLst>
                                  <p:childTnLst>
                                    <p:set>
                                      <p:cBhvr>
                                        <p:cTn id="569" dur="1" fill="hold">
                                          <p:stCondLst>
                                            <p:cond delay="0"/>
                                          </p:stCondLst>
                                        </p:cTn>
                                        <p:tgtEl>
                                          <p:spTgt spid="760"/>
                                        </p:tgtEl>
                                        <p:attrNameLst>
                                          <p:attrName>style.visibility</p:attrName>
                                        </p:attrNameLst>
                                      </p:cBhvr>
                                      <p:to>
                                        <p:strVal val="visible"/>
                                      </p:to>
                                    </p:set>
                                    <p:animEffect filter="fade" transition="in">
                                      <p:cBhvr additive="repl">
                                        <p:cTn id="570" dur="500"/>
                                        <p:tgtEl>
                                          <p:spTgt spid="760"/>
                                        </p:tgtEl>
                                      </p:cBhvr>
                                    </p:animEffec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45">
                                  <p:stCondLst>
                                    <p:cond delay="0"/>
                                  </p:stCondLst>
                                  <p:childTnLst>
                                    <p:set>
                                      <p:cBhvr>
                                        <p:cTn id="574" dur="1" fill="hold">
                                          <p:stCondLst>
                                            <p:cond delay="0"/>
                                          </p:stCondLst>
                                        </p:cTn>
                                        <p:tgtEl>
                                          <p:spTgt spid="865"/>
                                        </p:tgtEl>
                                        <p:attrNameLst>
                                          <p:attrName>style.visibility</p:attrName>
                                        </p:attrNameLst>
                                      </p:cBhvr>
                                      <p:to>
                                        <p:strVal val="visible"/>
                                      </p:to>
                                    </p:set>
                                    <p:animEffect filter="fade" transition="in">
                                      <p:cBhvr additive="repl">
                                        <p:cTn id="575" dur="2000"/>
                                        <p:tgtEl>
                                          <p:spTgt spid="865"/>
                                        </p:tgtEl>
                                      </p:cBhvr>
                                    </p:animEffect>
                                    <p:anim calcmode="lin" valueType="num">
                                      <p:cBhvr additive="repl">
                                        <p:cTn id="576" dur="2000" fill="hold"/>
                                        <p:tgtEl>
                                          <p:spTgt spid="865"/>
                                        </p:tgtEl>
                                        <p:attrNameLst>
                                          <p:attrName>ppt_w</p:attrName>
                                        </p:attrNameLst>
                                      </p:cBhvr>
                                      <p:tavLst>
                                        <p:tav tm="0">
                                          <p:val>
                                            <p:fltVal val="0"/>
                                          </p:val>
                                        </p:tav>
                                        <p:tav tm="100000">
                                          <p:val>
                                            <p:fltVal val="1"/>
                                          </p:val>
                                        </p:tav>
                                      </p:tavLst>
                                    </p:anim>
                                    <p:anim calcmode="lin" valueType="num">
                                      <p:cBhvr additive="repl">
                                        <p:cTn id="577" dur="2000" fill="hold"/>
                                        <p:tgtEl>
                                          <p:spTgt spid="865"/>
                                        </p:tgtEl>
                                        <p:attrNameLst>
                                          <p:attrName>ppt_h</p:attrName>
                                        </p:attrNameLst>
                                      </p:cBhvr>
                                      <p:tavLst>
                                        <p:tav tm="0">
                                          <p:val>
                                            <p:strVal val="#ppt_h"/>
                                          </p:val>
                                        </p:tav>
                                        <p:tav tm="100000">
                                          <p:val>
                                            <p:strVal val="#ppt_h"/>
                                          </p:val>
                                        </p:tav>
                                      </p:tavLst>
                                    </p:anim>
                                  </p:childTnLst>
                                </p:cTn>
                              </p:par>
                            </p:childTnLst>
                          </p:cTn>
                        </p:par>
                      </p:childTnLst>
                    </p:cTn>
                  </p:par>
                  <p:par>
                    <p:cTn id="578" fill="hold">
                      <p:stCondLst>
                        <p:cond delay="indefinite"/>
                      </p:stCondLst>
                      <p:childTnLst>
                        <p:par>
                          <p:cTn id="579" fill="hold">
                            <p:stCondLst>
                              <p:cond delay="0"/>
                            </p:stCondLst>
                            <p:childTnLst>
                              <p:par>
                                <p:cTn id="580" nodeType="clickEffect" fill="hold" presetClass="entr" presetID="21" presetSubtype="1">
                                  <p:stCondLst>
                                    <p:cond delay="0"/>
                                  </p:stCondLst>
                                  <p:childTnLst>
                                    <p:set>
                                      <p:cBhvr>
                                        <p:cTn id="581" dur="1" fill="hold">
                                          <p:stCondLst>
                                            <p:cond delay="0"/>
                                          </p:stCondLst>
                                        </p:cTn>
                                        <p:tgtEl>
                                          <p:spTgt spid="763"/>
                                        </p:tgtEl>
                                        <p:attrNameLst>
                                          <p:attrName>style.visibility</p:attrName>
                                        </p:attrNameLst>
                                      </p:cBhvr>
                                      <p:to>
                                        <p:strVal val="visible"/>
                                      </p:to>
                                    </p:set>
                                    <p:animEffect filter="wheel(1)" transition="in">
                                      <p:cBhvr additive="repl">
                                        <p:cTn id="582" dur="2000"/>
                                        <p:tgtEl>
                                          <p:spTgt spid="763"/>
                                        </p:tgtEl>
                                      </p:cBhvr>
                                    </p:animEffect>
                                  </p:childTnLst>
                                </p:cTn>
                              </p:par>
                            </p:childTnLst>
                          </p:cTn>
                        </p:par>
                      </p:childTnLst>
                    </p:cTn>
                  </p:par>
                  <p:par>
                    <p:cTn id="583" fill="hold">
                      <p:stCondLst>
                        <p:cond delay="indefinite"/>
                      </p:stCondLst>
                      <p:childTnLst>
                        <p:par>
                          <p:cTn id="584" fill="hold">
                            <p:stCondLst>
                              <p:cond delay="0"/>
                            </p:stCondLst>
                            <p:childTnLst>
                              <p:par>
                                <p:cTn id="585" nodeType="clickEffect" fill="hold" presetClass="entr" presetID="22" presetSubtype="4">
                                  <p:stCondLst>
                                    <p:cond delay="0"/>
                                  </p:stCondLst>
                                  <p:childTnLst>
                                    <p:set>
                                      <p:cBhvr>
                                        <p:cTn id="586" dur="1" fill="hold">
                                          <p:stCondLst>
                                            <p:cond delay="0"/>
                                          </p:stCondLst>
                                        </p:cTn>
                                        <p:tgtEl>
                                          <p:spTgt spid="766"/>
                                        </p:tgtEl>
                                        <p:attrNameLst>
                                          <p:attrName>style.visibility</p:attrName>
                                        </p:attrNameLst>
                                      </p:cBhvr>
                                      <p:to>
                                        <p:strVal val="visible"/>
                                      </p:to>
                                    </p:set>
                                    <p:animEffect filter="wipe(down)" transition="in">
                                      <p:cBhvr additive="repl">
                                        <p:cTn id="587" dur="500"/>
                                        <p:tgtEl>
                                          <p:spTgt spid="766"/>
                                        </p:tgtEl>
                                      </p:cBhvr>
                                    </p:animEffect>
                                  </p:childTnLst>
                                </p:cTn>
                              </p:par>
                            </p:childTnLst>
                          </p:cTn>
                        </p:par>
                      </p:childTnLst>
                    </p:cTn>
                  </p:par>
                  <p:par>
                    <p:cTn id="588" fill="hold">
                      <p:stCondLst>
                        <p:cond delay="indefinite"/>
                      </p:stCondLst>
                      <p:childTnLst>
                        <p:par>
                          <p:cTn id="589" fill="hold">
                            <p:stCondLst>
                              <p:cond delay="0"/>
                            </p:stCondLst>
                            <p:childTnLst>
                              <p:par>
                                <p:cTn id="590" nodeType="clickEffect" fill="hold" presetClass="entr" presetID="16" presetSubtype="21">
                                  <p:stCondLst>
                                    <p:cond delay="0"/>
                                  </p:stCondLst>
                                  <p:childTnLst>
                                    <p:set>
                                      <p:cBhvr>
                                        <p:cTn id="591" dur="1" fill="hold">
                                          <p:stCondLst>
                                            <p:cond delay="0"/>
                                          </p:stCondLst>
                                        </p:cTn>
                                        <p:tgtEl>
                                          <p:spTgt spid="769"/>
                                        </p:tgtEl>
                                        <p:attrNameLst>
                                          <p:attrName>style.visibility</p:attrName>
                                        </p:attrNameLst>
                                      </p:cBhvr>
                                      <p:to>
                                        <p:strVal val="visible"/>
                                      </p:to>
                                    </p:set>
                                    <p:animEffect filter="barn(inVertical)" transition="in">
                                      <p:cBhvr additive="repl">
                                        <p:cTn id="592" dur="500"/>
                                        <p:tgtEl>
                                          <p:spTgt spid="769"/>
                                        </p:tgtEl>
                                      </p:cBhvr>
                                    </p:animEffec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4" presetSubtype="10">
                                  <p:stCondLst>
                                    <p:cond delay="0"/>
                                  </p:stCondLst>
                                  <p:childTnLst>
                                    <p:set>
                                      <p:cBhvr>
                                        <p:cTn id="596" dur="1" fill="hold">
                                          <p:stCondLst>
                                            <p:cond delay="0"/>
                                          </p:stCondLst>
                                        </p:cTn>
                                        <p:tgtEl>
                                          <p:spTgt spid="772"/>
                                        </p:tgtEl>
                                        <p:attrNameLst>
                                          <p:attrName>style.visibility</p:attrName>
                                        </p:attrNameLst>
                                      </p:cBhvr>
                                      <p:to>
                                        <p:strVal val="visible"/>
                                      </p:to>
                                    </p:set>
                                    <p:animEffect filter="randombar(horizontal)" transition="in">
                                      <p:cBhvr additive="repl">
                                        <p:cTn id="597" dur="500"/>
                                        <p:tgtEl>
                                          <p:spTgt spid="772"/>
                                        </p:tgtEl>
                                      </p:cBhvr>
                                    </p:animEffect>
                                  </p:childTnLst>
                                </p:cTn>
                              </p:par>
                            </p:childTnLst>
                          </p:cTn>
                        </p:par>
                      </p:childTnLst>
                    </p:cTn>
                  </p:par>
                  <p:par>
                    <p:cTn id="598" fill="hold">
                      <p:stCondLst>
                        <p:cond delay="indefinite"/>
                      </p:stCondLst>
                      <p:childTnLst>
                        <p:par>
                          <p:cTn id="599" fill="hold">
                            <p:stCondLst>
                              <p:cond delay="0"/>
                            </p:stCondLst>
                            <p:childTnLst>
                              <p:par>
                                <p:cTn id="600" nodeType="clickEffect" fill="hold" presetClass="entr" presetID="45">
                                  <p:stCondLst>
                                    <p:cond delay="0"/>
                                  </p:stCondLst>
                                  <p:childTnLst>
                                    <p:set>
                                      <p:cBhvr>
                                        <p:cTn id="601" dur="1" fill="hold">
                                          <p:stCondLst>
                                            <p:cond delay="0"/>
                                          </p:stCondLst>
                                        </p:cTn>
                                        <p:tgtEl>
                                          <p:spTgt spid="775"/>
                                        </p:tgtEl>
                                        <p:attrNameLst>
                                          <p:attrName>style.visibility</p:attrName>
                                        </p:attrNameLst>
                                      </p:cBhvr>
                                      <p:to>
                                        <p:strVal val="visible"/>
                                      </p:to>
                                    </p:set>
                                    <p:animEffect filter="fade" transition="in">
                                      <p:cBhvr additive="repl">
                                        <p:cTn id="602" dur="2000"/>
                                        <p:tgtEl>
                                          <p:spTgt spid="775"/>
                                        </p:tgtEl>
                                      </p:cBhvr>
                                    </p:animEffect>
                                    <p:anim calcmode="lin" valueType="num">
                                      <p:cBhvr additive="repl">
                                        <p:cTn id="603" dur="2000" fill="hold"/>
                                        <p:tgtEl>
                                          <p:spTgt spid="775"/>
                                        </p:tgtEl>
                                        <p:attrNameLst>
                                          <p:attrName>ppt_w</p:attrName>
                                        </p:attrNameLst>
                                      </p:cBhvr>
                                      <p:tavLst>
                                        <p:tav tm="0">
                                          <p:val>
                                            <p:fltVal val="0"/>
                                          </p:val>
                                        </p:tav>
                                        <p:tav tm="100000">
                                          <p:val>
                                            <p:fltVal val="1"/>
                                          </p:val>
                                        </p:tav>
                                      </p:tavLst>
                                    </p:anim>
                                    <p:anim calcmode="lin" valueType="num">
                                      <p:cBhvr additive="repl">
                                        <p:cTn id="604" dur="2000" fill="hold"/>
                                        <p:tgtEl>
                                          <p:spTgt spid="775"/>
                                        </p:tgtEl>
                                        <p:attrNameLst>
                                          <p:attrName>ppt_h</p:attrName>
                                        </p:attrNameLst>
                                      </p:cBhvr>
                                      <p:tavLst>
                                        <p:tav tm="0">
                                          <p:val>
                                            <p:strVal val="#ppt_h"/>
                                          </p:val>
                                        </p:tav>
                                        <p:tav tm="100000">
                                          <p:val>
                                            <p:strVal val="#ppt_h"/>
                                          </p:val>
                                        </p:tav>
                                      </p:tavLst>
                                    </p:anim>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42">
                                  <p:stCondLst>
                                    <p:cond delay="0"/>
                                  </p:stCondLst>
                                  <p:childTnLst>
                                    <p:set>
                                      <p:cBhvr>
                                        <p:cTn id="608" dur="1" fill="hold">
                                          <p:stCondLst>
                                            <p:cond delay="0"/>
                                          </p:stCondLst>
                                        </p:cTn>
                                        <p:tgtEl>
                                          <p:spTgt spid="843"/>
                                        </p:tgtEl>
                                        <p:attrNameLst>
                                          <p:attrName>style.visibility</p:attrName>
                                        </p:attrNameLst>
                                      </p:cBhvr>
                                      <p:to>
                                        <p:strVal val="visible"/>
                                      </p:to>
                                    </p:set>
                                    <p:animEffect filter="fade" transition="in">
                                      <p:cBhvr additive="repl">
                                        <p:cTn id="609" dur="1000"/>
                                        <p:tgtEl>
                                          <p:spTgt spid="843"/>
                                        </p:tgtEl>
                                      </p:cBhvr>
                                    </p:animEffect>
                                    <p:anim calcmode="lin" valueType="num">
                                      <p:cBhvr additive="repl">
                                        <p:cTn id="610" dur="1000" fill="hold"/>
                                        <p:tgtEl>
                                          <p:spTgt spid="843"/>
                                        </p:tgtEl>
                                        <p:attrNameLst>
                                          <p:attrName>ppt_x</p:attrName>
                                        </p:attrNameLst>
                                      </p:cBhvr>
                                      <p:tavLst>
                                        <p:tav tm="0">
                                          <p:val>
                                            <p:strVal val="#ppt_x"/>
                                          </p:val>
                                        </p:tav>
                                        <p:tav tm="100000">
                                          <p:val>
                                            <p:strVal val="#ppt_x"/>
                                          </p:val>
                                        </p:tav>
                                      </p:tavLst>
                                    </p:anim>
                                    <p:anim calcmode="lin" valueType="num">
                                      <p:cBhvr additive="repl">
                                        <p:cTn id="611" dur="1000" fill="hold"/>
                                        <p:tgtEl>
                                          <p:spTgt spid="843"/>
                                        </p:tgtEl>
                                        <p:attrNameLst>
                                          <p:attrName>ppt_y</p:attrName>
                                        </p:attrNameLst>
                                      </p:cBhvr>
                                      <p:tavLst>
                                        <p:tav tm="0">
                                          <p:val>
                                            <p:strVal val="#ppt_y+.1"/>
                                          </p:val>
                                        </p:tav>
                                        <p:tav tm="100000">
                                          <p:val>
                                            <p:strVal val="#ppt_y"/>
                                          </p:val>
                                        </p:tav>
                                      </p:tavLst>
                                    </p:anim>
                                  </p:childTnLst>
                                </p:cTn>
                              </p:par>
                            </p:childTnLst>
                          </p:cTn>
                        </p:par>
                      </p:childTnLst>
                    </p:cTn>
                  </p:par>
                  <p:par>
                    <p:cTn id="612" fill="hold">
                      <p:stCondLst>
                        <p:cond delay="indefinite"/>
                      </p:stCondLst>
                      <p:childTnLst>
                        <p:par>
                          <p:cTn id="613" fill="hold">
                            <p:stCondLst>
                              <p:cond delay="0"/>
                            </p:stCondLst>
                            <p:childTnLst>
                              <p:par>
                                <p:cTn id="614" nodeType="clickEffect" fill="hold" presetClass="entr" presetID="31">
                                  <p:stCondLst>
                                    <p:cond delay="0"/>
                                  </p:stCondLst>
                                  <p:childTnLst>
                                    <p:set>
                                      <p:cBhvr>
                                        <p:cTn id="615" dur="1" fill="hold">
                                          <p:stCondLst>
                                            <p:cond delay="0"/>
                                          </p:stCondLst>
                                        </p:cTn>
                                        <p:tgtEl>
                                          <p:spTgt spid="860"/>
                                        </p:tgtEl>
                                        <p:attrNameLst>
                                          <p:attrName>style.visibility</p:attrName>
                                        </p:attrNameLst>
                                      </p:cBhvr>
                                      <p:to>
                                        <p:strVal val="visible"/>
                                      </p:to>
                                    </p:set>
                                    <p:anim calcmode="lin" valueType="num">
                                      <p:cBhvr additive="repl">
                                        <p:cTn id="616" dur="1000" fill="hold"/>
                                        <p:tgtEl>
                                          <p:spTgt spid="860"/>
                                        </p:tgtEl>
                                        <p:attrNameLst>
                                          <p:attrName>ppt_w</p:attrName>
                                        </p:attrNameLst>
                                      </p:cBhvr>
                                      <p:tavLst>
                                        <p:tav tm="0">
                                          <p:val>
                                            <p:fltVal val="0"/>
                                          </p:val>
                                        </p:tav>
                                        <p:tav tm="100000">
                                          <p:val>
                                            <p:strVal val="#ppt_w"/>
                                          </p:val>
                                        </p:tav>
                                      </p:tavLst>
                                    </p:anim>
                                    <p:anim calcmode="lin" valueType="num">
                                      <p:cBhvr additive="repl">
                                        <p:cTn id="617" dur="1000" fill="hold"/>
                                        <p:tgtEl>
                                          <p:spTgt spid="860"/>
                                        </p:tgtEl>
                                        <p:attrNameLst>
                                          <p:attrName>ppt_h</p:attrName>
                                        </p:attrNameLst>
                                      </p:cBhvr>
                                      <p:tavLst>
                                        <p:tav tm="0">
                                          <p:val>
                                            <p:fltVal val="0"/>
                                          </p:val>
                                        </p:tav>
                                        <p:tav tm="100000">
                                          <p:val>
                                            <p:strVal val="#ppt_h"/>
                                          </p:val>
                                        </p:tav>
                                      </p:tavLst>
                                    </p:anim>
                                    <p:anim calcmode="lin" valueType="num">
                                      <p:cBhvr additive="repl">
                                        <p:cTn id="618" dur="1000" fill="hold"/>
                                        <p:tgtEl>
                                          <p:spTgt spid="860"/>
                                        </p:tgtEl>
                                        <p:attrNameLst>
                                          <p:attrName>r</p:attrName>
                                        </p:attrNameLst>
                                      </p:cBhvr>
                                      <p:tavLst>
                                        <p:tav tm="0">
                                          <p:val>
                                            <p:strVal val="90"/>
                                          </p:val>
                                        </p:tav>
                                        <p:tav tm="100000">
                                          <p:val>
                                            <p:strVal val="0"/>
                                          </p:val>
                                        </p:tav>
                                      </p:tavLst>
                                    </p:anim>
                                    <p:animEffect filter="fade" transition="in">
                                      <p:cBhvr additive="repl">
                                        <p:cTn id="619" dur="1000"/>
                                        <p:tgtEl>
                                          <p:spTgt spid="860"/>
                                        </p:tgtEl>
                                      </p:cBhvr>
                                    </p:animEffect>
                                  </p:childTnLst>
                                </p:cTn>
                              </p:par>
                            </p:childTnLst>
                          </p:cTn>
                        </p:par>
                      </p:childTnLst>
                    </p:cTn>
                  </p:par>
                  <p:par>
                    <p:cTn id="620" fill="hold">
                      <p:stCondLst>
                        <p:cond delay="indefinite"/>
                      </p:stCondLst>
                      <p:childTnLst>
                        <p:par>
                          <p:cTn id="621" fill="hold">
                            <p:stCondLst>
                              <p:cond delay="0"/>
                            </p:stCondLst>
                            <p:childTnLst>
                              <p:par>
                                <p:cTn id="622" nodeType="clickEffect" fill="hold" presetClass="entr" presetID="21" presetSubtype="1">
                                  <p:stCondLst>
                                    <p:cond delay="0"/>
                                  </p:stCondLst>
                                  <p:childTnLst>
                                    <p:set>
                                      <p:cBhvr>
                                        <p:cTn id="623" dur="1" fill="hold">
                                          <p:stCondLst>
                                            <p:cond delay="0"/>
                                          </p:stCondLst>
                                        </p:cTn>
                                        <p:tgtEl>
                                          <p:spTgt spid="750"/>
                                        </p:tgtEl>
                                        <p:attrNameLst>
                                          <p:attrName>style.visibility</p:attrName>
                                        </p:attrNameLst>
                                      </p:cBhvr>
                                      <p:to>
                                        <p:strVal val="visible"/>
                                      </p:to>
                                    </p:set>
                                    <p:animEffect filter="wheel(1)" transition="in">
                                      <p:cBhvr additive="repl">
                                        <p:cTn id="624" dur="2000"/>
                                        <p:tgtEl>
                                          <p:spTgt spid="750"/>
                                        </p:tgtEl>
                                      </p:cBhvr>
                                    </p:animEffec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0"/>
                                          </p:stCondLst>
                                        </p:cTn>
                                        <p:tgtEl>
                                          <p:spTgt spid="935"/>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37" name="Group 1"/>
          <p:cNvGrpSpPr/>
          <p:nvPr/>
        </p:nvGrpSpPr>
        <p:grpSpPr>
          <a:xfrm>
            <a:off x="177120" y="425160"/>
            <a:ext cx="858240" cy="659160"/>
            <a:chOff x="177120" y="425160"/>
            <a:chExt cx="858240" cy="659160"/>
          </a:xfrm>
        </p:grpSpPr>
        <p:grpSp>
          <p:nvGrpSpPr>
            <p:cNvPr id="938" name="Group 2"/>
            <p:cNvGrpSpPr/>
            <p:nvPr/>
          </p:nvGrpSpPr>
          <p:grpSpPr>
            <a:xfrm>
              <a:off x="270360" y="425160"/>
              <a:ext cx="659520" cy="659160"/>
              <a:chOff x="270360" y="425160"/>
              <a:chExt cx="659520" cy="659160"/>
            </a:xfrm>
          </p:grpSpPr>
          <p:sp>
            <p:nvSpPr>
              <p:cNvPr id="939"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940" name="Group 4"/>
              <p:cNvGrpSpPr/>
              <p:nvPr/>
            </p:nvGrpSpPr>
            <p:grpSpPr>
              <a:xfrm>
                <a:off x="270360" y="425160"/>
                <a:ext cx="659520" cy="659160"/>
                <a:chOff x="270360" y="425160"/>
                <a:chExt cx="659520" cy="659160"/>
              </a:xfrm>
            </p:grpSpPr>
            <p:sp>
              <p:nvSpPr>
                <p:cNvPr id="941"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942" name="Group 6"/>
                <p:cNvGrpSpPr/>
                <p:nvPr/>
              </p:nvGrpSpPr>
              <p:grpSpPr>
                <a:xfrm>
                  <a:off x="270360" y="425160"/>
                  <a:ext cx="659520" cy="659160"/>
                  <a:chOff x="270360" y="425160"/>
                  <a:chExt cx="659520" cy="659160"/>
                </a:xfrm>
              </p:grpSpPr>
              <p:sp>
                <p:nvSpPr>
                  <p:cNvPr id="943"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4"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5"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6"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7"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8"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49"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0"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1"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2"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3"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4"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5"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6"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7"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8"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59"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0"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1"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2"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3"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4"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5"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966"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967"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68"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69"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0"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1"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2"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3"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4"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5"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6"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7"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8"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79"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0"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1"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2"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3"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4"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5"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6"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7"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8"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89"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0"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1"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2"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3"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4"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5"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6"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7"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8"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999"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00"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01"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02"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003"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004"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005" name="CustomShape 69"/>
          <p:cNvSpPr/>
          <p:nvPr/>
        </p:nvSpPr>
        <p:spPr>
          <a:xfrm>
            <a:off x="1216080" y="243720"/>
            <a:ext cx="4165200" cy="5468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归纳后的好处</a:t>
            </a:r>
            <a:endParaRPr b="0" lang="en-US" sz="2000" spc="-1" strike="noStrike">
              <a:latin typeface="Arial"/>
            </a:endParaRPr>
          </a:p>
        </p:txBody>
      </p:sp>
      <p:sp>
        <p:nvSpPr>
          <p:cNvPr id="1006" name="CustomShape 70"/>
          <p:cNvSpPr/>
          <p:nvPr/>
        </p:nvSpPr>
        <p:spPr>
          <a:xfrm>
            <a:off x="1847160" y="1506240"/>
            <a:ext cx="5709240" cy="2203200"/>
          </a:xfrm>
          <a:prstGeom prst="rect">
            <a:avLst/>
          </a:prstGeom>
          <a:noFill/>
          <a:ln w="9360">
            <a:noFill/>
          </a:ln>
        </p:spPr>
        <p:style>
          <a:lnRef idx="0"/>
          <a:fillRef idx="0"/>
          <a:effectRef idx="0"/>
          <a:fontRef idx="minor"/>
        </p:style>
        <p:txBody>
          <a:bodyPr lIns="68760" rIns="68760" tIns="34200" bIns="34200"/>
          <a:p>
            <a:pPr algn="ctr">
              <a:lnSpc>
                <a:spcPct val="100000"/>
              </a:lnSpc>
            </a:pPr>
            <a:r>
              <a:rPr b="0" lang="en-US" sz="2000" spc="-1" strike="noStrike">
                <a:solidFill>
                  <a:srgbClr val="ffff00"/>
                </a:solidFill>
                <a:latin typeface="Calibri"/>
                <a:ea typeface="Arial"/>
              </a:rPr>
              <a:t>我</a:t>
            </a:r>
            <a:r>
              <a:rPr b="0" lang="en-US" sz="2000" spc="-1" strike="noStrike">
                <a:solidFill>
                  <a:srgbClr val="fefefe"/>
                </a:solidFill>
                <a:latin typeface="Calibri"/>
                <a:ea typeface="Arial"/>
              </a:rPr>
              <a:t>在机场看到了</a:t>
            </a:r>
            <a:r>
              <a:rPr b="0" lang="en-US" sz="2000" spc="-1" strike="noStrike">
                <a:solidFill>
                  <a:srgbClr val="ffff00"/>
                </a:solidFill>
                <a:latin typeface="Calibri"/>
                <a:ea typeface="Arial"/>
              </a:rPr>
              <a:t>杨幂</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跟踪偷拍</a:t>
            </a:r>
            <a:r>
              <a:rPr b="0" lang="en-US" sz="2000" spc="-1" strike="noStrike">
                <a:solidFill>
                  <a:srgbClr val="fefefe"/>
                </a:solidFill>
                <a:latin typeface="Calibri"/>
                <a:ea typeface="Arial"/>
              </a:rPr>
              <a:t>了一组照片</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小张</a:t>
            </a:r>
            <a:r>
              <a:rPr b="0" lang="en-US" sz="2000" spc="-1" strike="noStrike">
                <a:solidFill>
                  <a:srgbClr val="fefefe"/>
                </a:solidFill>
                <a:latin typeface="Calibri"/>
                <a:ea typeface="Arial"/>
              </a:rPr>
              <a:t>在球场看到了</a:t>
            </a:r>
            <a:r>
              <a:rPr b="0" lang="en-US" sz="2000" spc="-1" strike="noStrike">
                <a:solidFill>
                  <a:srgbClr val="ffff00"/>
                </a:solidFill>
                <a:latin typeface="Calibri"/>
                <a:ea typeface="Arial"/>
              </a:rPr>
              <a:t>坤坤</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一起打篮球</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小李</a:t>
            </a:r>
            <a:r>
              <a:rPr b="0" lang="en-US" sz="2000" spc="-1" strike="noStrike">
                <a:solidFill>
                  <a:srgbClr val="fefefe"/>
                </a:solidFill>
                <a:latin typeface="Calibri"/>
                <a:ea typeface="Arial"/>
              </a:rPr>
              <a:t>在高档酒店看到了</a:t>
            </a:r>
            <a:r>
              <a:rPr b="0" lang="en-US" sz="2000" spc="-1" strike="noStrike">
                <a:solidFill>
                  <a:srgbClr val="ffff00"/>
                </a:solidFill>
                <a:latin typeface="Calibri"/>
                <a:ea typeface="Arial"/>
              </a:rPr>
              <a:t>angle baby</a:t>
            </a:r>
            <a:r>
              <a:rPr b="0" lang="en-US" sz="2000" spc="-1" strike="noStrike">
                <a:solidFill>
                  <a:srgbClr val="fefefe"/>
                </a:solidFill>
                <a:latin typeface="Calibri"/>
                <a:ea typeface="Arial"/>
              </a:rPr>
              <a:t>并</a:t>
            </a:r>
            <a:r>
              <a:rPr b="0" lang="en-US" sz="2000" spc="-1" strike="noStrike">
                <a:solidFill>
                  <a:srgbClr val="fbe5d6"/>
                </a:solidFill>
                <a:latin typeface="Calibri"/>
                <a:ea typeface="Arial"/>
              </a:rPr>
              <a:t>要到了签名</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小吴</a:t>
            </a:r>
            <a:r>
              <a:rPr b="0" lang="en-US" sz="2000" spc="-1" strike="noStrike">
                <a:solidFill>
                  <a:srgbClr val="ffffff"/>
                </a:solidFill>
                <a:latin typeface="Calibri"/>
                <a:ea typeface="Arial"/>
              </a:rPr>
              <a:t>在泰国看到了</a:t>
            </a:r>
            <a:r>
              <a:rPr b="0" lang="en-US" sz="2000" spc="-1" strike="noStrike">
                <a:solidFill>
                  <a:srgbClr val="ffff00"/>
                </a:solidFill>
                <a:latin typeface="Calibri"/>
                <a:ea typeface="Arial"/>
              </a:rPr>
              <a:t>张大大</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与她合影</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小周</a:t>
            </a:r>
            <a:r>
              <a:rPr b="0" lang="en-US" sz="2000" spc="-1" strike="noStrike">
                <a:solidFill>
                  <a:srgbClr val="ffffff"/>
                </a:solidFill>
                <a:latin typeface="Calibri"/>
                <a:ea typeface="Arial"/>
              </a:rPr>
              <a:t>在飞机上偶然遇到了</a:t>
            </a:r>
            <a:r>
              <a:rPr b="0" lang="en-US" sz="2000" spc="-1" strike="noStrike">
                <a:solidFill>
                  <a:srgbClr val="ffff00"/>
                </a:solidFill>
                <a:latin typeface="Calibri"/>
                <a:ea typeface="Arial"/>
              </a:rPr>
              <a:t>赵丽颖</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与她合影</a:t>
            </a:r>
            <a:endParaRPr b="0" lang="en-US" sz="2000" spc="-1" strike="noStrike">
              <a:latin typeface="Arial"/>
            </a:endParaRPr>
          </a:p>
          <a:p>
            <a:pPr algn="ctr">
              <a:lnSpc>
                <a:spcPct val="100000"/>
              </a:lnSpc>
            </a:pPr>
            <a:r>
              <a:rPr b="0" lang="en-US" sz="2000" spc="-1" strike="noStrike">
                <a:solidFill>
                  <a:srgbClr val="ffff00"/>
                </a:solidFill>
                <a:latin typeface="Calibri"/>
                <a:ea typeface="Arial"/>
              </a:rPr>
              <a:t>小罗</a:t>
            </a:r>
            <a:r>
              <a:rPr b="0" lang="en-US" sz="2000" spc="-1" strike="noStrike">
                <a:solidFill>
                  <a:srgbClr val="ffffff"/>
                </a:solidFill>
                <a:latin typeface="Calibri"/>
                <a:ea typeface="Arial"/>
              </a:rPr>
              <a:t>在首尔偶遇</a:t>
            </a:r>
            <a:r>
              <a:rPr b="0" lang="en-US" sz="2000" spc="-1" strike="noStrike">
                <a:solidFill>
                  <a:srgbClr val="ffff00"/>
                </a:solidFill>
                <a:latin typeface="Calibri"/>
                <a:ea typeface="Arial"/>
              </a:rPr>
              <a:t>宋茜</a:t>
            </a:r>
            <a:r>
              <a:rPr b="0" lang="en-US" sz="2000" spc="-1" strike="noStrike">
                <a:solidFill>
                  <a:srgbClr val="ffffff"/>
                </a:solidFill>
                <a:latin typeface="Calibri"/>
                <a:ea typeface="Arial"/>
              </a:rPr>
              <a:t>并</a:t>
            </a:r>
            <a:r>
              <a:rPr b="0" lang="en-US" sz="2000" spc="-1" strike="noStrike">
                <a:solidFill>
                  <a:srgbClr val="fbe5d6"/>
                </a:solidFill>
                <a:latin typeface="Calibri"/>
                <a:ea typeface="Arial"/>
              </a:rPr>
              <a:t>合拍了一段抖音</a:t>
            </a:r>
            <a:endParaRPr b="0" lang="en-US" sz="2000" spc="-1" strike="noStrike">
              <a:latin typeface="Arial"/>
            </a:endParaRPr>
          </a:p>
          <a:p>
            <a:pPr algn="ctr">
              <a:lnSpc>
                <a:spcPct val="100000"/>
              </a:lnSpc>
            </a:pPr>
            <a:endParaRPr b="0" lang="en-US" sz="2000" spc="-1" strike="noStrike">
              <a:latin typeface="Arial"/>
            </a:endParaRPr>
          </a:p>
        </p:txBody>
      </p:sp>
      <p:sp>
        <p:nvSpPr>
          <p:cNvPr id="1007" name="CustomShape 71"/>
          <p:cNvSpPr/>
          <p:nvPr/>
        </p:nvSpPr>
        <p:spPr>
          <a:xfrm>
            <a:off x="2501640" y="3729960"/>
            <a:ext cx="4506120" cy="23756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以上所有的的过程都可以用</a:t>
            </a:r>
            <a:endParaRPr b="0" lang="en-US" sz="2000" spc="-1" strike="noStrike">
              <a:latin typeface="Arial"/>
            </a:endParaRPr>
          </a:p>
          <a:p>
            <a:pPr>
              <a:lnSpc>
                <a:spcPct val="150000"/>
              </a:lnSpc>
            </a:pPr>
            <a:r>
              <a:rPr b="1" lang="en-US" sz="2000" spc="-1" strike="noStrike">
                <a:solidFill>
                  <a:srgbClr val="ffffff"/>
                </a:solidFill>
                <a:latin typeface="微软雅黑"/>
                <a:ea typeface="微软雅黑"/>
              </a:rPr>
              <a:t>粉丝对女明星的留念的行为来描述</a:t>
            </a:r>
            <a:endParaRPr b="0" lang="en-US" sz="2000" spc="-1" strike="noStrike">
              <a:latin typeface="Arial"/>
            </a:endParaRPr>
          </a:p>
          <a:p>
            <a:pPr>
              <a:lnSpc>
                <a:spcPct val="150000"/>
              </a:lnSpc>
            </a:pPr>
            <a:endParaRPr b="0" lang="en-US" sz="2000" spc="-1" strike="noStrike">
              <a:latin typeface="Arial"/>
            </a:endParaRPr>
          </a:p>
          <a:p>
            <a:pPr>
              <a:lnSpc>
                <a:spcPct val="150000"/>
              </a:lnSpc>
            </a:pPr>
            <a:endParaRPr b="0" lang="en-US" sz="2000" spc="-1" strike="noStrike">
              <a:latin typeface="Arial"/>
            </a:endParaRPr>
          </a:p>
          <a:p>
            <a:pPr>
              <a:lnSpc>
                <a:spcPct val="150000"/>
              </a:lnSpc>
            </a:pPr>
            <a:endParaRPr b="0" lang="en-US" sz="2000" spc="-1" strike="noStrike">
              <a:latin typeface="Arial"/>
            </a:endParaRPr>
          </a:p>
        </p:txBody>
      </p:sp>
      <p:sp>
        <p:nvSpPr>
          <p:cNvPr id="1008" name="CustomShape 72"/>
          <p:cNvSpPr/>
          <p:nvPr/>
        </p:nvSpPr>
        <p:spPr>
          <a:xfrm rot="15930600">
            <a:off x="563400" y="2522880"/>
            <a:ext cx="2599200" cy="971640"/>
          </a:xfrm>
          <a:prstGeom prst="curvedDownArrow">
            <a:avLst>
              <a:gd name="adj1" fmla="val 25000"/>
              <a:gd name="adj2" fmla="val 50000"/>
              <a:gd name="adj3" fmla="val 25000"/>
            </a:avLst>
          </a:prstGeom>
          <a:gradFill rotWithShape="0">
            <a:gsLst>
              <a:gs pos="0">
                <a:srgbClr val="cd638b"/>
              </a:gs>
              <a:gs pos="56000">
                <a:schemeClr val="accent1">
                  <a:tint val="44500"/>
                  <a:satMod val="160000"/>
                </a:schemeClr>
              </a:gs>
              <a:gs pos="100000">
                <a:srgbClr val="7030a0"/>
              </a:gs>
            </a:gsLst>
            <a:lin ang="21330000"/>
          </a:gradFill>
          <a:ln/>
        </p:spPr>
        <p:style>
          <a:lnRef idx="2">
            <a:schemeClr val="accent1">
              <a:shade val="50000"/>
            </a:schemeClr>
          </a:lnRef>
          <a:fillRef idx="1">
            <a:schemeClr val="accent1"/>
          </a:fillRef>
          <a:effectRef idx="0">
            <a:schemeClr val="accent1"/>
          </a:effectRef>
          <a:fontRef idx="minor"/>
        </p:style>
      </p:sp>
      <p:sp>
        <p:nvSpPr>
          <p:cNvPr id="1009" name="CustomShape 73"/>
          <p:cNvSpPr/>
          <p:nvPr/>
        </p:nvSpPr>
        <p:spPr>
          <a:xfrm rot="15187200">
            <a:off x="1321200" y="3244680"/>
            <a:ext cx="1676520" cy="513720"/>
          </a:xfrm>
          <a:prstGeom prst="curvedDownArrow">
            <a:avLst>
              <a:gd name="adj1" fmla="val 25000"/>
              <a:gd name="adj2" fmla="val 50000"/>
              <a:gd name="adj3" fmla="val 25000"/>
            </a:avLst>
          </a:prstGeom>
          <a:solidFill>
            <a:srgbClr val="7030a0"/>
          </a:solidFill>
          <a:ln/>
        </p:spPr>
        <p:style>
          <a:lnRef idx="2">
            <a:schemeClr val="accent1">
              <a:shade val="50000"/>
            </a:schemeClr>
          </a:lnRef>
          <a:fillRef idx="1">
            <a:schemeClr val="accent1"/>
          </a:fillRef>
          <a:effectRef idx="0">
            <a:schemeClr val="accent1"/>
          </a:effectRef>
          <a:fontRef idx="minor"/>
        </p:style>
      </p:sp>
      <p:sp>
        <p:nvSpPr>
          <p:cNvPr id="1010" name="CustomShape 74"/>
          <p:cNvSpPr/>
          <p:nvPr/>
        </p:nvSpPr>
        <p:spPr>
          <a:xfrm flipH="1" rot="7095000">
            <a:off x="6195960" y="3396240"/>
            <a:ext cx="1676520" cy="513720"/>
          </a:xfrm>
          <a:prstGeom prst="curvedDownArrow">
            <a:avLst>
              <a:gd name="adj1" fmla="val 25000"/>
              <a:gd name="adj2" fmla="val 50000"/>
              <a:gd name="adj3" fmla="val 25000"/>
            </a:avLst>
          </a:prstGeom>
          <a:solidFill>
            <a:srgbClr val="cd638b"/>
          </a:solidFill>
          <a:ln/>
        </p:spPr>
        <p:style>
          <a:lnRef idx="2">
            <a:schemeClr val="accent1">
              <a:shade val="50000"/>
            </a:schemeClr>
          </a:lnRef>
          <a:fillRef idx="1">
            <a:schemeClr val="accent1"/>
          </a:fillRef>
          <a:effectRef idx="0">
            <a:schemeClr val="accent1"/>
          </a:effectRef>
          <a:fontRef idx="minor"/>
        </p:style>
      </p:sp>
    </p:spTree>
  </p:cSld>
  <p:timing>
    <p:tnLst>
      <p:par>
        <p:cTn id="633" dur="indefinite" restart="never" nodeType="tmRoot">
          <p:childTnLst>
            <p:seq>
              <p:cTn id="634" dur="indefinite" nodeType="mainSeq">
                <p:childTnLst>
                  <p:par>
                    <p:cTn id="635" nodeType="clickEffect" fill="hold">
                      <p:stCondLst>
                        <p:cond delay="indefinite"/>
                      </p:stCondLst>
                      <p:childTnLst>
                        <p:par>
                          <p:cTn id="636" nodeType="withEffect" fill="hold">
                            <p:stCondLst>
                              <p:cond delay="indefinite"/>
                            </p:stCond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11" name="Group 1"/>
          <p:cNvGrpSpPr/>
          <p:nvPr/>
        </p:nvGrpSpPr>
        <p:grpSpPr>
          <a:xfrm>
            <a:off x="177120" y="425160"/>
            <a:ext cx="858240" cy="659160"/>
            <a:chOff x="177120" y="425160"/>
            <a:chExt cx="858240" cy="659160"/>
          </a:xfrm>
        </p:grpSpPr>
        <p:grpSp>
          <p:nvGrpSpPr>
            <p:cNvPr id="1012" name="Group 2"/>
            <p:cNvGrpSpPr/>
            <p:nvPr/>
          </p:nvGrpSpPr>
          <p:grpSpPr>
            <a:xfrm>
              <a:off x="270360" y="425160"/>
              <a:ext cx="659520" cy="659160"/>
              <a:chOff x="270360" y="425160"/>
              <a:chExt cx="659520" cy="659160"/>
            </a:xfrm>
          </p:grpSpPr>
          <p:sp>
            <p:nvSpPr>
              <p:cNvPr id="1013" name="CustomShape 3"/>
              <p:cNvSpPr/>
              <p:nvPr/>
            </p:nvSpPr>
            <p:spPr>
              <a:xfrm>
                <a:off x="306000" y="460440"/>
                <a:ext cx="588240" cy="588240"/>
              </a:xfrm>
              <a:prstGeom prst="ellipse">
                <a:avLst/>
              </a:prstGeom>
              <a:solidFill>
                <a:srgbClr val="292130"/>
              </a:solidFill>
              <a:ln>
                <a:noFill/>
              </a:ln>
            </p:spPr>
            <p:style>
              <a:lnRef idx="2">
                <a:schemeClr val="accent1">
                  <a:shade val="50000"/>
                </a:schemeClr>
              </a:lnRef>
              <a:fillRef idx="1">
                <a:schemeClr val="accent1"/>
              </a:fillRef>
              <a:effectRef idx="0">
                <a:schemeClr val="accent1"/>
              </a:effectRef>
              <a:fontRef idx="minor"/>
            </p:style>
          </p:sp>
          <p:grpSp>
            <p:nvGrpSpPr>
              <p:cNvPr id="1014" name="Group 4"/>
              <p:cNvGrpSpPr/>
              <p:nvPr/>
            </p:nvGrpSpPr>
            <p:grpSpPr>
              <a:xfrm>
                <a:off x="270360" y="425160"/>
                <a:ext cx="659520" cy="659160"/>
                <a:chOff x="270360" y="425160"/>
                <a:chExt cx="659520" cy="659160"/>
              </a:xfrm>
            </p:grpSpPr>
            <p:sp>
              <p:nvSpPr>
                <p:cNvPr id="1015" name="CustomShape 5"/>
                <p:cNvSpPr/>
                <p:nvPr/>
              </p:nvSpPr>
              <p:spPr>
                <a:xfrm>
                  <a:off x="275040" y="430560"/>
                  <a:ext cx="649800" cy="64980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016" name="Group 6"/>
                <p:cNvGrpSpPr/>
                <p:nvPr/>
              </p:nvGrpSpPr>
              <p:grpSpPr>
                <a:xfrm>
                  <a:off x="270360" y="425160"/>
                  <a:ext cx="659520" cy="659160"/>
                  <a:chOff x="270360" y="425160"/>
                  <a:chExt cx="659520" cy="659160"/>
                </a:xfrm>
              </p:grpSpPr>
              <p:sp>
                <p:nvSpPr>
                  <p:cNvPr id="1017" name="CustomShape 7"/>
                  <p:cNvSpPr/>
                  <p:nvPr/>
                </p:nvSpPr>
                <p:spPr>
                  <a:xfrm>
                    <a:off x="47124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18" name="CustomShape 8"/>
                  <p:cNvSpPr/>
                  <p:nvPr/>
                </p:nvSpPr>
                <p:spPr>
                  <a:xfrm>
                    <a:off x="596520" y="425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19" name="CustomShape 9"/>
                  <p:cNvSpPr/>
                  <p:nvPr/>
                </p:nvSpPr>
                <p:spPr>
                  <a:xfrm>
                    <a:off x="722880" y="450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0" name="CustomShape 10"/>
                  <p:cNvSpPr/>
                  <p:nvPr/>
                </p:nvSpPr>
                <p:spPr>
                  <a:xfrm>
                    <a:off x="824760" y="520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1" name="CustomShape 11"/>
                  <p:cNvSpPr/>
                  <p:nvPr/>
                </p:nvSpPr>
                <p:spPr>
                  <a:xfrm>
                    <a:off x="366480" y="520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2" name="CustomShape 12"/>
                  <p:cNvSpPr/>
                  <p:nvPr/>
                </p:nvSpPr>
                <p:spPr>
                  <a:xfrm>
                    <a:off x="29520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3" name="CustomShape 13"/>
                  <p:cNvSpPr/>
                  <p:nvPr/>
                </p:nvSpPr>
                <p:spPr>
                  <a:xfrm>
                    <a:off x="896760" y="626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4" name="CustomShape 14"/>
                  <p:cNvSpPr/>
                  <p:nvPr/>
                </p:nvSpPr>
                <p:spPr>
                  <a:xfrm>
                    <a:off x="92124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5" name="CustomShape 15"/>
                  <p:cNvSpPr/>
                  <p:nvPr/>
                </p:nvSpPr>
                <p:spPr>
                  <a:xfrm>
                    <a:off x="270360" y="7491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6" name="CustomShape 16"/>
                  <p:cNvSpPr/>
                  <p:nvPr/>
                </p:nvSpPr>
                <p:spPr>
                  <a:xfrm>
                    <a:off x="297360" y="8812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7" name="CustomShape 17"/>
                  <p:cNvSpPr/>
                  <p:nvPr/>
                </p:nvSpPr>
                <p:spPr>
                  <a:xfrm>
                    <a:off x="893880" y="87804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8" name="CustomShape 18"/>
                  <p:cNvSpPr/>
                  <p:nvPr/>
                </p:nvSpPr>
                <p:spPr>
                  <a:xfrm>
                    <a:off x="826200" y="9813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29" name="CustomShape 19"/>
                  <p:cNvSpPr/>
                  <p:nvPr/>
                </p:nvSpPr>
                <p:spPr>
                  <a:xfrm>
                    <a:off x="366480" y="981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0" name="CustomShape 20"/>
                  <p:cNvSpPr/>
                  <p:nvPr/>
                </p:nvSpPr>
                <p:spPr>
                  <a:xfrm>
                    <a:off x="47124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1" name="CustomShape 21"/>
                  <p:cNvSpPr/>
                  <p:nvPr/>
                </p:nvSpPr>
                <p:spPr>
                  <a:xfrm>
                    <a:off x="722880" y="1050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2" name="CustomShape 22"/>
                  <p:cNvSpPr/>
                  <p:nvPr/>
                </p:nvSpPr>
                <p:spPr>
                  <a:xfrm>
                    <a:off x="596520" y="107568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3" name="CustomShape 23"/>
                  <p:cNvSpPr/>
                  <p:nvPr/>
                </p:nvSpPr>
                <p:spPr>
                  <a:xfrm>
                    <a:off x="543600" y="6390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4" name="CustomShape 24"/>
                  <p:cNvSpPr/>
                  <p:nvPr/>
                </p:nvSpPr>
                <p:spPr>
                  <a:xfrm>
                    <a:off x="375480" y="60156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5" name="CustomShape 25"/>
                  <p:cNvSpPr/>
                  <p:nvPr/>
                </p:nvSpPr>
                <p:spPr>
                  <a:xfrm>
                    <a:off x="743760" y="6282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6" name="CustomShape 26"/>
                  <p:cNvSpPr/>
                  <p:nvPr/>
                </p:nvSpPr>
                <p:spPr>
                  <a:xfrm>
                    <a:off x="660240" y="5011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7" name="CustomShape 27"/>
                  <p:cNvSpPr/>
                  <p:nvPr/>
                </p:nvSpPr>
                <p:spPr>
                  <a:xfrm>
                    <a:off x="401040" y="9115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8" name="CustomShape 28"/>
                  <p:cNvSpPr/>
                  <p:nvPr/>
                </p:nvSpPr>
                <p:spPr>
                  <a:xfrm>
                    <a:off x="493200" y="7423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39" name="CustomShape 29"/>
                  <p:cNvSpPr/>
                  <p:nvPr/>
                </p:nvSpPr>
                <p:spPr>
                  <a:xfrm>
                    <a:off x="651240" y="101340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40" name="CustomShape 30"/>
                  <p:cNvSpPr/>
                  <p:nvPr/>
                </p:nvSpPr>
                <p:spPr>
                  <a:xfrm>
                    <a:off x="836640" y="738720"/>
                    <a:ext cx="8640" cy="86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041" name="Line 31"/>
                <p:cNvSpPr/>
                <p:nvPr/>
              </p:nvSpPr>
              <p:spPr>
                <a:xfrm>
                  <a:off x="600840" y="434160"/>
                  <a:ext cx="63720" cy="66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2" name="Line 32"/>
                <p:cNvSpPr/>
                <p:nvPr/>
              </p:nvSpPr>
              <p:spPr>
                <a:xfrm>
                  <a:off x="478440" y="457560"/>
                  <a:ext cx="181440" cy="47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3" name="Line 33"/>
                <p:cNvSpPr/>
                <p:nvPr/>
              </p:nvSpPr>
              <p:spPr>
                <a:xfrm flipV="1">
                  <a:off x="379800" y="458640"/>
                  <a:ext cx="95400" cy="142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4" name="Line 34"/>
                <p:cNvSpPr/>
                <p:nvPr/>
              </p:nvSpPr>
              <p:spPr>
                <a:xfrm flipH="1">
                  <a:off x="600840" y="1020960"/>
                  <a:ext cx="51480" cy="54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5" name="Line 35"/>
                <p:cNvSpPr/>
                <p:nvPr/>
              </p:nvSpPr>
              <p:spPr>
                <a:xfrm flipV="1">
                  <a:off x="303840" y="605880"/>
                  <a:ext cx="71280" cy="24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6" name="Line 36"/>
                <p:cNvSpPr/>
                <p:nvPr/>
              </p:nvSpPr>
              <p:spPr>
                <a:xfrm>
                  <a:off x="384120" y="605880"/>
                  <a:ext cx="159120" cy="37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7" name="Line 37"/>
                <p:cNvSpPr/>
                <p:nvPr/>
              </p:nvSpPr>
              <p:spPr>
                <a:xfrm flipV="1">
                  <a:off x="547920" y="509760"/>
                  <a:ext cx="116640" cy="128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8" name="Line 38"/>
                <p:cNvSpPr/>
                <p:nvPr/>
              </p:nvSpPr>
              <p:spPr>
                <a:xfrm flipV="1">
                  <a:off x="277920" y="609120"/>
                  <a:ext cx="98640" cy="141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49" name="Line 39"/>
                <p:cNvSpPr/>
                <p:nvPr/>
              </p:nvSpPr>
              <p:spPr>
                <a:xfrm>
                  <a:off x="382680" y="609120"/>
                  <a:ext cx="111600" cy="13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0" name="Line 40"/>
                <p:cNvSpPr/>
                <p:nvPr/>
              </p:nvSpPr>
              <p:spPr>
                <a:xfrm flipV="1">
                  <a:off x="667440" y="457560"/>
                  <a:ext cx="56520" cy="44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1" name="Line 41"/>
                <p:cNvSpPr/>
                <p:nvPr/>
              </p:nvSpPr>
              <p:spPr>
                <a:xfrm>
                  <a:off x="668880" y="505440"/>
                  <a:ext cx="155880" cy="19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2" name="Line 42"/>
                <p:cNvSpPr/>
                <p:nvPr/>
              </p:nvSpPr>
              <p:spPr>
                <a:xfrm flipV="1">
                  <a:off x="382680" y="508680"/>
                  <a:ext cx="278640" cy="94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3" name="Line 43"/>
                <p:cNvSpPr/>
                <p:nvPr/>
              </p:nvSpPr>
              <p:spPr>
                <a:xfrm>
                  <a:off x="667440" y="508680"/>
                  <a:ext cx="77400" cy="12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4" name="Line 44"/>
                <p:cNvSpPr/>
                <p:nvPr/>
              </p:nvSpPr>
              <p:spPr>
                <a:xfrm flipV="1">
                  <a:off x="552240" y="632520"/>
                  <a:ext cx="191520" cy="10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5" name="Line 45"/>
                <p:cNvSpPr/>
                <p:nvPr/>
              </p:nvSpPr>
              <p:spPr>
                <a:xfrm flipH="1">
                  <a:off x="655560" y="635760"/>
                  <a:ext cx="89280" cy="377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6" name="Line 46"/>
                <p:cNvSpPr/>
                <p:nvPr/>
              </p:nvSpPr>
              <p:spPr>
                <a:xfrm flipV="1">
                  <a:off x="748080" y="528120"/>
                  <a:ext cx="78120" cy="10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7" name="Line 47"/>
                <p:cNvSpPr/>
                <p:nvPr/>
              </p:nvSpPr>
              <p:spPr>
                <a:xfrm>
                  <a:off x="751320" y="635760"/>
                  <a:ext cx="86400" cy="1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8" name="Line 48"/>
                <p:cNvSpPr/>
                <p:nvPr/>
              </p:nvSpPr>
              <p:spPr>
                <a:xfrm flipH="1" flipV="1">
                  <a:off x="829080" y="529200"/>
                  <a:ext cx="11880" cy="209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59" name="Line 49"/>
                <p:cNvSpPr/>
                <p:nvPr/>
              </p:nvSpPr>
              <p:spPr>
                <a:xfrm flipV="1">
                  <a:off x="843840" y="633600"/>
                  <a:ext cx="54000" cy="106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0" name="Line 50"/>
                <p:cNvSpPr/>
                <p:nvPr/>
              </p:nvSpPr>
              <p:spPr>
                <a:xfrm flipH="1" flipV="1">
                  <a:off x="843840" y="746280"/>
                  <a:ext cx="51120" cy="132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1" name="Line 51"/>
                <p:cNvSpPr/>
                <p:nvPr/>
              </p:nvSpPr>
              <p:spPr>
                <a:xfrm>
                  <a:off x="547920" y="647640"/>
                  <a:ext cx="104400" cy="366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2" name="Line 52"/>
                <p:cNvSpPr/>
                <p:nvPr/>
              </p:nvSpPr>
              <p:spPr>
                <a:xfrm>
                  <a:off x="500400" y="749880"/>
                  <a:ext cx="151920" cy="264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3" name="Line 53"/>
                <p:cNvSpPr/>
                <p:nvPr/>
              </p:nvSpPr>
              <p:spPr>
                <a:xfrm>
                  <a:off x="277920" y="756360"/>
                  <a:ext cx="124560" cy="156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4" name="Line 54"/>
                <p:cNvSpPr/>
                <p:nvPr/>
              </p:nvSpPr>
              <p:spPr>
                <a:xfrm flipV="1">
                  <a:off x="408600" y="746640"/>
                  <a:ext cx="84240" cy="165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5" name="Line 55"/>
                <p:cNvSpPr/>
                <p:nvPr/>
              </p:nvSpPr>
              <p:spPr>
                <a:xfrm flipH="1" flipV="1">
                  <a:off x="379800" y="610560"/>
                  <a:ext cx="25560" cy="300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6" name="Line 56"/>
                <p:cNvSpPr/>
                <p:nvPr/>
              </p:nvSpPr>
              <p:spPr>
                <a:xfrm flipH="1" flipV="1">
                  <a:off x="370800" y="528840"/>
                  <a:ext cx="5760" cy="7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7" name="Line 57"/>
                <p:cNvSpPr/>
                <p:nvPr/>
              </p:nvSpPr>
              <p:spPr>
                <a:xfrm flipV="1">
                  <a:off x="830520" y="747360"/>
                  <a:ext cx="10440" cy="23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8" name="Line 58"/>
                <p:cNvSpPr/>
                <p:nvPr/>
              </p:nvSpPr>
              <p:spPr>
                <a:xfrm flipH="1">
                  <a:off x="658800" y="746280"/>
                  <a:ext cx="178920" cy="268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69" name="Line 59"/>
                <p:cNvSpPr/>
                <p:nvPr/>
              </p:nvSpPr>
              <p:spPr>
                <a:xfrm flipV="1">
                  <a:off x="659880" y="985680"/>
                  <a:ext cx="165960" cy="32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0" name="Line 60"/>
                <p:cNvSpPr/>
                <p:nvPr/>
              </p:nvSpPr>
              <p:spPr>
                <a:xfrm>
                  <a:off x="658800" y="1020960"/>
                  <a:ext cx="6516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1" name="Line 61"/>
                <p:cNvSpPr/>
                <p:nvPr/>
              </p:nvSpPr>
              <p:spPr>
                <a:xfrm flipV="1">
                  <a:off x="497160" y="646200"/>
                  <a:ext cx="47520" cy="95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2" name="Line 62"/>
                <p:cNvSpPr/>
                <p:nvPr/>
              </p:nvSpPr>
              <p:spPr>
                <a:xfrm>
                  <a:off x="410040" y="915840"/>
                  <a:ext cx="240840" cy="101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3" name="Line 63"/>
                <p:cNvSpPr/>
                <p:nvPr/>
              </p:nvSpPr>
              <p:spPr>
                <a:xfrm>
                  <a:off x="306000" y="885600"/>
                  <a:ext cx="95040" cy="30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4" name="Line 64"/>
                <p:cNvSpPr/>
                <p:nvPr/>
              </p:nvSpPr>
              <p:spPr>
                <a:xfrm flipV="1">
                  <a:off x="374040" y="918720"/>
                  <a:ext cx="28440" cy="6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5" name="Line 65"/>
                <p:cNvSpPr/>
                <p:nvPr/>
              </p:nvSpPr>
              <p:spPr>
                <a:xfrm flipH="1" flipV="1">
                  <a:off x="408600" y="918720"/>
                  <a:ext cx="66600" cy="131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076" name="Line 66"/>
                <p:cNvSpPr/>
                <p:nvPr/>
              </p:nvSpPr>
              <p:spPr>
                <a:xfrm flipV="1">
                  <a:off x="478440" y="1017720"/>
                  <a:ext cx="172440" cy="3348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077" name="CustomShape 67"/>
            <p:cNvSpPr/>
            <p:nvPr/>
          </p:nvSpPr>
          <p:spPr>
            <a:xfrm>
              <a:off x="421560" y="572760"/>
              <a:ext cx="368280" cy="3632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200" spc="-1" strike="noStrike">
                  <a:solidFill>
                    <a:srgbClr val="ffffff"/>
                  </a:solidFill>
                  <a:latin typeface="方正兰亭粗黑简体"/>
                  <a:ea typeface="方正兰亭粗黑简体"/>
                </a:rPr>
                <a:t>03</a:t>
              </a:r>
              <a:endParaRPr b="0" lang="en-US" sz="1200" spc="-1" strike="noStrike">
                <a:latin typeface="Arial"/>
              </a:endParaRPr>
            </a:p>
          </p:txBody>
        </p:sp>
        <p:sp>
          <p:nvSpPr>
            <p:cNvPr id="1078" name="CustomShape 68"/>
            <p:cNvSpPr/>
            <p:nvPr/>
          </p:nvSpPr>
          <p:spPr>
            <a:xfrm rot="20704800">
              <a:off x="182880" y="707400"/>
              <a:ext cx="846000" cy="158040"/>
            </a:xfrm>
            <a:prstGeom prst="arc">
              <a:avLst>
                <a:gd name="adj1" fmla="val 20946925"/>
                <a:gd name="adj2" fmla="val 11464655"/>
              </a:avLst>
            </a:prstGeom>
            <a:noFill/>
            <a:ln w="19080">
              <a:solidFill>
                <a:srgbClr val="9d8199"/>
              </a:solidFill>
            </a:ln>
          </p:spPr>
          <p:style>
            <a:lnRef idx="1">
              <a:schemeClr val="accent1"/>
            </a:lnRef>
            <a:fillRef idx="0">
              <a:schemeClr val="accent1"/>
            </a:fillRef>
            <a:effectRef idx="0">
              <a:schemeClr val="accent1"/>
            </a:effectRef>
            <a:fontRef idx="minor"/>
          </p:style>
        </p:sp>
      </p:grpSp>
      <p:sp>
        <p:nvSpPr>
          <p:cNvPr id="1079" name="CustomShape 69"/>
          <p:cNvSpPr/>
          <p:nvPr/>
        </p:nvSpPr>
        <p:spPr>
          <a:xfrm>
            <a:off x="1216080" y="243720"/>
            <a:ext cx="4165200" cy="546840"/>
          </a:xfrm>
          <a:prstGeom prst="rect">
            <a:avLst/>
          </a:prstGeom>
          <a:noFill/>
          <a:ln>
            <a:noFill/>
          </a:ln>
        </p:spPr>
        <p:style>
          <a:lnRef idx="0"/>
          <a:fillRef idx="0"/>
          <a:effectRef idx="0"/>
          <a:fontRef idx="minor"/>
        </p:style>
        <p:txBody>
          <a:bodyPr lIns="90000" rIns="90000" tIns="45000" bIns="45000"/>
          <a:p>
            <a:pPr>
              <a:lnSpc>
                <a:spcPct val="150000"/>
              </a:lnSpc>
            </a:pPr>
            <a:r>
              <a:rPr b="1" lang="en-US" sz="2000" spc="-1" strike="noStrike">
                <a:solidFill>
                  <a:srgbClr val="ffffff"/>
                </a:solidFill>
                <a:latin typeface="微软雅黑"/>
                <a:ea typeface="微软雅黑"/>
              </a:rPr>
              <a:t>归纳后的好处</a:t>
            </a:r>
            <a:endParaRPr b="0" lang="en-US" sz="2000" spc="-1" strike="noStrike">
              <a:latin typeface="Arial"/>
            </a:endParaRPr>
          </a:p>
        </p:txBody>
      </p:sp>
      <p:sp>
        <p:nvSpPr>
          <p:cNvPr id="1080" name="CustomShape 70"/>
          <p:cNvSpPr/>
          <p:nvPr/>
        </p:nvSpPr>
        <p:spPr>
          <a:xfrm>
            <a:off x="1538280" y="1452240"/>
            <a:ext cx="5129280" cy="4105800"/>
          </a:xfrm>
          <a:prstGeom prst="rect">
            <a:avLst/>
          </a:prstGeom>
          <a:noFill/>
          <a:ln>
            <a:noFill/>
          </a:ln>
        </p:spPr>
        <p:style>
          <a:lnRef idx="0"/>
          <a:fillRef idx="0"/>
          <a:effectRef idx="0"/>
          <a:fontRef idx="minor"/>
        </p:style>
        <p:txBody>
          <a:bodyPr lIns="90000" rIns="90000" tIns="45000" bIns="45000"/>
          <a:p>
            <a:pPr>
              <a:lnSpc>
                <a:spcPct val="150000"/>
              </a:lnSpc>
            </a:pPr>
            <a:r>
              <a:rPr b="1" lang="en-US" sz="1600" spc="-1" strike="noStrike">
                <a:solidFill>
                  <a:srgbClr val="ffffff"/>
                </a:solidFill>
                <a:latin typeface="微软雅黑"/>
                <a:ea typeface="微软雅黑"/>
              </a:rPr>
              <a:t>1.</a:t>
            </a:r>
            <a:r>
              <a:rPr b="1" lang="en-US" sz="1600" spc="-1" strike="noStrike">
                <a:solidFill>
                  <a:srgbClr val="ffffff"/>
                </a:solidFill>
                <a:latin typeface="微软雅黑"/>
                <a:ea typeface="微软雅黑"/>
              </a:rPr>
              <a:t>首先其表明了对象间的相互关系</a:t>
            </a:r>
            <a:endParaRPr b="0" lang="en-US" sz="1600" spc="-1" strike="noStrike">
              <a:latin typeface="Arial"/>
            </a:endParaRPr>
          </a:p>
          <a:p>
            <a:pPr>
              <a:lnSpc>
                <a:spcPct val="150000"/>
              </a:lnSpc>
            </a:pPr>
            <a:r>
              <a:rPr b="1" lang="en-US" sz="1600" spc="-1" strike="noStrike">
                <a:solidFill>
                  <a:srgbClr val="ffffff"/>
                </a:solidFill>
                <a:latin typeface="微软雅黑"/>
                <a:ea typeface="微软雅黑"/>
              </a:rPr>
              <a:t>2.</a:t>
            </a:r>
            <a:r>
              <a:rPr b="1" lang="en-US" sz="1600" spc="-1" strike="noStrike">
                <a:solidFill>
                  <a:srgbClr val="ffffff"/>
                </a:solidFill>
                <a:latin typeface="微软雅黑"/>
                <a:ea typeface="微软雅黑"/>
              </a:rPr>
              <a:t>其次改变粉丝还是明星，或是行为，这样的话术都具有适用性，并且不会因为剔除或是增加对象或是行为对其他的对象产生影响。</a:t>
            </a:r>
            <a:endParaRPr b="0" lang="en-US" sz="1600" spc="-1" strike="noStrike">
              <a:latin typeface="Arial"/>
            </a:endParaRPr>
          </a:p>
          <a:p>
            <a:pPr>
              <a:lnSpc>
                <a:spcPct val="150000"/>
              </a:lnSpc>
            </a:pPr>
            <a:r>
              <a:rPr b="1" lang="en-US" sz="1600" spc="-1" strike="noStrike">
                <a:solidFill>
                  <a:srgbClr val="ffffff"/>
                </a:solidFill>
                <a:latin typeface="微软雅黑"/>
                <a:ea typeface="微软雅黑"/>
              </a:rPr>
              <a:t>3.</a:t>
            </a:r>
            <a:r>
              <a:rPr b="1" lang="en-US" sz="1600" spc="-1" strike="noStrike">
                <a:solidFill>
                  <a:srgbClr val="ffffff"/>
                </a:solidFill>
                <a:latin typeface="微软雅黑"/>
                <a:ea typeface="微软雅黑"/>
              </a:rPr>
              <a:t>描述语言看似抽象，但是在应用到实例的时候，每个粉丝的留念行为与他的个人喜好有关，他在执行留念行为的时候会主动选择他的方式。</a:t>
            </a:r>
            <a:endParaRPr b="0" lang="en-US" sz="1600" spc="-1" strike="noStrike">
              <a:latin typeface="Arial"/>
            </a:endParaRPr>
          </a:p>
          <a:p>
            <a:pPr>
              <a:lnSpc>
                <a:spcPct val="150000"/>
              </a:lnSpc>
            </a:pPr>
            <a:endParaRPr b="0" lang="en-US" sz="1600" spc="-1" strike="noStrike">
              <a:latin typeface="Arial"/>
            </a:endParaRPr>
          </a:p>
          <a:p>
            <a:pPr>
              <a:lnSpc>
                <a:spcPct val="150000"/>
              </a:lnSpc>
            </a:pPr>
            <a:endParaRPr b="0" lang="en-US" sz="1600" spc="-1" strike="noStrike">
              <a:latin typeface="Arial"/>
            </a:endParaRPr>
          </a:p>
          <a:p>
            <a:pPr>
              <a:lnSpc>
                <a:spcPct val="150000"/>
              </a:lnSpc>
            </a:pPr>
            <a:endParaRPr b="0" lang="en-US" sz="1600" spc="-1" strike="noStrike">
              <a:latin typeface="Arial"/>
            </a:endParaRPr>
          </a:p>
          <a:p>
            <a:pPr>
              <a:lnSpc>
                <a:spcPct val="150000"/>
              </a:lnSpc>
            </a:pPr>
            <a:endParaRPr b="0" lang="en-US" sz="1600" spc="-1" strike="noStrike">
              <a:latin typeface="Arial"/>
            </a:endParaRPr>
          </a:p>
        </p:txBody>
      </p:sp>
    </p:spTree>
  </p:cSld>
  <p:timing>
    <p:tnLst>
      <p:par>
        <p:cTn id="637" dur="indefinite" restart="never" nodeType="tmRoot">
          <p:childTnLst>
            <p:seq>
              <p:cTn id="638" dur="indefinite" nodeType="mainSeq">
                <p:childTnLst>
                  <p:par>
                    <p:cTn id="639" nodeType="clickEffect" fill="hold">
                      <p:stCondLst>
                        <p:cond delay="indefinite"/>
                      </p:stCondLst>
                      <p:childTnLst>
                        <p:par>
                          <p:cTn id="640" nodeType="withEffect" fill="hold">
                            <p:stCondLst>
                              <p:cond delay="indefinite"/>
                            </p:stCond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81" name="Group 1"/>
          <p:cNvGrpSpPr/>
          <p:nvPr/>
        </p:nvGrpSpPr>
        <p:grpSpPr>
          <a:xfrm>
            <a:off x="-6840" y="-19800"/>
            <a:ext cx="9214920" cy="5199840"/>
            <a:chOff x="-6840" y="-19800"/>
            <a:chExt cx="9214920" cy="5199840"/>
          </a:xfrm>
        </p:grpSpPr>
        <p:pic>
          <p:nvPicPr>
            <p:cNvPr id="1082" name="图片 4" descr=""/>
            <p:cNvPicPr/>
            <p:nvPr/>
          </p:nvPicPr>
          <p:blipFill>
            <a:blip r:embed="rId1"/>
            <a:stretch/>
          </p:blipFill>
          <p:spPr>
            <a:xfrm>
              <a:off x="-6480" y="-19800"/>
              <a:ext cx="9201240" cy="5199840"/>
            </a:xfrm>
            <a:prstGeom prst="rect">
              <a:avLst/>
            </a:prstGeom>
            <a:ln>
              <a:noFill/>
            </a:ln>
          </p:spPr>
        </p:pic>
        <p:pic>
          <p:nvPicPr>
            <p:cNvPr id="1083" name="图片 5" descr=""/>
            <p:cNvPicPr/>
            <p:nvPr/>
          </p:nvPicPr>
          <p:blipFill>
            <a:blip r:embed="rId2"/>
            <a:stretch/>
          </p:blipFill>
          <p:spPr>
            <a:xfrm>
              <a:off x="-6840" y="-19800"/>
              <a:ext cx="9214920" cy="5182560"/>
            </a:xfrm>
            <a:prstGeom prst="rect">
              <a:avLst/>
            </a:prstGeom>
            <a:ln>
              <a:noFill/>
            </a:ln>
          </p:spPr>
        </p:pic>
      </p:grpSp>
      <p:grpSp>
        <p:nvGrpSpPr>
          <p:cNvPr id="1084" name="Group 2"/>
          <p:cNvGrpSpPr/>
          <p:nvPr/>
        </p:nvGrpSpPr>
        <p:grpSpPr>
          <a:xfrm>
            <a:off x="1129680" y="3258000"/>
            <a:ext cx="1181160" cy="1180080"/>
            <a:chOff x="1129680" y="3258000"/>
            <a:chExt cx="1181160" cy="1180080"/>
          </a:xfrm>
        </p:grpSpPr>
        <p:pic>
          <p:nvPicPr>
            <p:cNvPr id="1085" name="图片 7" descr=""/>
            <p:cNvPicPr/>
            <p:nvPr/>
          </p:nvPicPr>
          <p:blipFill>
            <a:blip r:embed="rId3"/>
            <a:stretch/>
          </p:blipFill>
          <p:spPr>
            <a:xfrm>
              <a:off x="1176120" y="3307320"/>
              <a:ext cx="1087920" cy="1086840"/>
            </a:xfrm>
            <a:prstGeom prst="rect">
              <a:avLst/>
            </a:prstGeom>
            <a:ln>
              <a:noFill/>
            </a:ln>
          </p:spPr>
        </p:pic>
        <p:grpSp>
          <p:nvGrpSpPr>
            <p:cNvPr id="1086" name="Group 3"/>
            <p:cNvGrpSpPr/>
            <p:nvPr/>
          </p:nvGrpSpPr>
          <p:grpSpPr>
            <a:xfrm>
              <a:off x="1129680" y="3258000"/>
              <a:ext cx="1181160" cy="1180080"/>
              <a:chOff x="1129680" y="3258000"/>
              <a:chExt cx="1181160" cy="1180080"/>
            </a:xfrm>
          </p:grpSpPr>
          <p:sp>
            <p:nvSpPr>
              <p:cNvPr id="1087" name="CustomShape 4"/>
              <p:cNvSpPr/>
              <p:nvPr/>
            </p:nvSpPr>
            <p:spPr>
              <a:xfrm>
                <a:off x="1137960" y="3267720"/>
                <a:ext cx="1163880" cy="116388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088" name="Group 5"/>
              <p:cNvGrpSpPr/>
              <p:nvPr/>
            </p:nvGrpSpPr>
            <p:grpSpPr>
              <a:xfrm>
                <a:off x="1129680" y="3258000"/>
                <a:ext cx="1181160" cy="1180080"/>
                <a:chOff x="1129680" y="3258000"/>
                <a:chExt cx="1181160" cy="1180080"/>
              </a:xfrm>
            </p:grpSpPr>
            <p:sp>
              <p:nvSpPr>
                <p:cNvPr id="1089" name="CustomShape 6"/>
                <p:cNvSpPr/>
                <p:nvPr/>
              </p:nvSpPr>
              <p:spPr>
                <a:xfrm>
                  <a:off x="148896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0" name="CustomShape 7"/>
                <p:cNvSpPr/>
                <p:nvPr/>
              </p:nvSpPr>
              <p:spPr>
                <a:xfrm>
                  <a:off x="1713600" y="325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1" name="CustomShape 8"/>
                <p:cNvSpPr/>
                <p:nvPr/>
              </p:nvSpPr>
              <p:spPr>
                <a:xfrm>
                  <a:off x="1939680" y="33022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2" name="CustomShape 9"/>
                <p:cNvSpPr/>
                <p:nvPr/>
              </p:nvSpPr>
              <p:spPr>
                <a:xfrm>
                  <a:off x="2122560" y="34286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3" name="CustomShape 10"/>
                <p:cNvSpPr/>
                <p:nvPr/>
              </p:nvSpPr>
              <p:spPr>
                <a:xfrm>
                  <a:off x="1301760" y="34275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4" name="CustomShape 11"/>
                <p:cNvSpPr/>
                <p:nvPr/>
              </p:nvSpPr>
              <p:spPr>
                <a:xfrm>
                  <a:off x="117396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5" name="CustomShape 12"/>
                <p:cNvSpPr/>
                <p:nvPr/>
              </p:nvSpPr>
              <p:spPr>
                <a:xfrm>
                  <a:off x="2251440" y="36180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6" name="CustomShape 13"/>
                <p:cNvSpPr/>
                <p:nvPr/>
              </p:nvSpPr>
              <p:spPr>
                <a:xfrm>
                  <a:off x="229536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7" name="CustomShape 14"/>
                <p:cNvSpPr/>
                <p:nvPr/>
              </p:nvSpPr>
              <p:spPr>
                <a:xfrm>
                  <a:off x="1129680" y="3837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8" name="CustomShape 15"/>
                <p:cNvSpPr/>
                <p:nvPr/>
              </p:nvSpPr>
              <p:spPr>
                <a:xfrm>
                  <a:off x="1177920" y="4074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099" name="CustomShape 16"/>
                <p:cNvSpPr/>
                <p:nvPr/>
              </p:nvSpPr>
              <p:spPr>
                <a:xfrm>
                  <a:off x="2246400" y="4068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0" name="CustomShape 17"/>
                <p:cNvSpPr/>
                <p:nvPr/>
              </p:nvSpPr>
              <p:spPr>
                <a:xfrm>
                  <a:off x="2124720" y="42541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1" name="CustomShape 18"/>
                <p:cNvSpPr/>
                <p:nvPr/>
              </p:nvSpPr>
              <p:spPr>
                <a:xfrm>
                  <a:off x="1301760" y="42530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2" name="CustomShape 19"/>
                <p:cNvSpPr/>
                <p:nvPr/>
              </p:nvSpPr>
              <p:spPr>
                <a:xfrm>
                  <a:off x="1488960" y="43768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3" name="CustomShape 20"/>
                <p:cNvSpPr/>
                <p:nvPr/>
              </p:nvSpPr>
              <p:spPr>
                <a:xfrm>
                  <a:off x="1939680" y="43765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4" name="CustomShape 21"/>
                <p:cNvSpPr/>
                <p:nvPr/>
              </p:nvSpPr>
              <p:spPr>
                <a:xfrm>
                  <a:off x="1713600" y="4422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5" name="CustomShape 22"/>
                <p:cNvSpPr/>
                <p:nvPr/>
              </p:nvSpPr>
              <p:spPr>
                <a:xfrm>
                  <a:off x="1618560" y="36403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6" name="CustomShape 23"/>
                <p:cNvSpPr/>
                <p:nvPr/>
              </p:nvSpPr>
              <p:spPr>
                <a:xfrm>
                  <a:off x="1317600" y="357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7" name="CustomShape 24"/>
                <p:cNvSpPr/>
                <p:nvPr/>
              </p:nvSpPr>
              <p:spPr>
                <a:xfrm>
                  <a:off x="1977480" y="362160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8" name="CustomShape 25"/>
                <p:cNvSpPr/>
                <p:nvPr/>
              </p:nvSpPr>
              <p:spPr>
                <a:xfrm>
                  <a:off x="1827360" y="33940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09" name="CustomShape 26"/>
                <p:cNvSpPr/>
                <p:nvPr/>
              </p:nvSpPr>
              <p:spPr>
                <a:xfrm>
                  <a:off x="1364040" y="412848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10" name="CustomShape 27"/>
                <p:cNvSpPr/>
                <p:nvPr/>
              </p:nvSpPr>
              <p:spPr>
                <a:xfrm>
                  <a:off x="1528200" y="382572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11" name="CustomShape 28"/>
                <p:cNvSpPr/>
                <p:nvPr/>
              </p:nvSpPr>
              <p:spPr>
                <a:xfrm>
                  <a:off x="1811520" y="431136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12" name="CustomShape 29"/>
                <p:cNvSpPr/>
                <p:nvPr/>
              </p:nvSpPr>
              <p:spPr>
                <a:xfrm>
                  <a:off x="2143440" y="3819240"/>
                  <a:ext cx="15480" cy="1548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113" name="Line 30"/>
              <p:cNvSpPr/>
              <p:nvPr/>
            </p:nvSpPr>
            <p:spPr>
              <a:xfrm>
                <a:off x="1721520" y="3273840"/>
                <a:ext cx="113760" cy="1198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4" name="Line 31"/>
              <p:cNvSpPr/>
              <p:nvPr/>
            </p:nvSpPr>
            <p:spPr>
              <a:xfrm>
                <a:off x="1502280" y="3315960"/>
                <a:ext cx="325080" cy="85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5" name="Line 32"/>
              <p:cNvSpPr/>
              <p:nvPr/>
            </p:nvSpPr>
            <p:spPr>
              <a:xfrm flipV="1">
                <a:off x="1325520" y="3318120"/>
                <a:ext cx="171360" cy="255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6" name="Line 33"/>
              <p:cNvSpPr/>
              <p:nvPr/>
            </p:nvSpPr>
            <p:spPr>
              <a:xfrm flipH="1">
                <a:off x="1721520" y="4324680"/>
                <a:ext cx="92160" cy="9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7" name="Line 34"/>
              <p:cNvSpPr/>
              <p:nvPr/>
            </p:nvSpPr>
            <p:spPr>
              <a:xfrm flipV="1">
                <a:off x="1189800" y="3581640"/>
                <a:ext cx="127800" cy="44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8" name="Line 35"/>
              <p:cNvSpPr/>
              <p:nvPr/>
            </p:nvSpPr>
            <p:spPr>
              <a:xfrm>
                <a:off x="1333440" y="3581640"/>
                <a:ext cx="285120" cy="66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19" name="Line 36"/>
              <p:cNvSpPr/>
              <p:nvPr/>
            </p:nvSpPr>
            <p:spPr>
              <a:xfrm flipV="1">
                <a:off x="1626480" y="3409560"/>
                <a:ext cx="208800" cy="230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0" name="Line 37"/>
              <p:cNvSpPr/>
              <p:nvPr/>
            </p:nvSpPr>
            <p:spPr>
              <a:xfrm flipV="1">
                <a:off x="1143000" y="3587400"/>
                <a:ext cx="176760" cy="252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1" name="Line 38"/>
              <p:cNvSpPr/>
              <p:nvPr/>
            </p:nvSpPr>
            <p:spPr>
              <a:xfrm>
                <a:off x="1330920" y="3587400"/>
                <a:ext cx="199440" cy="240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2" name="Line 39"/>
              <p:cNvSpPr/>
              <p:nvPr/>
            </p:nvSpPr>
            <p:spPr>
              <a:xfrm flipV="1">
                <a:off x="1841040" y="3315600"/>
                <a:ext cx="1008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3" name="Line 40"/>
              <p:cNvSpPr/>
              <p:nvPr/>
            </p:nvSpPr>
            <p:spPr>
              <a:xfrm>
                <a:off x="1843200" y="3401640"/>
                <a:ext cx="279360" cy="34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4" name="Line 41"/>
              <p:cNvSpPr/>
              <p:nvPr/>
            </p:nvSpPr>
            <p:spPr>
              <a:xfrm flipV="1">
                <a:off x="1330920" y="3407400"/>
                <a:ext cx="498600" cy="16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5" name="Line 42"/>
              <p:cNvSpPr/>
              <p:nvPr/>
            </p:nvSpPr>
            <p:spPr>
              <a:xfrm>
                <a:off x="1841040" y="3407400"/>
                <a:ext cx="138600" cy="216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6" name="Line 43"/>
              <p:cNvSpPr/>
              <p:nvPr/>
            </p:nvSpPr>
            <p:spPr>
              <a:xfrm flipV="1">
                <a:off x="1634400" y="3629160"/>
                <a:ext cx="342720" cy="19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7" name="Line 44"/>
              <p:cNvSpPr/>
              <p:nvPr/>
            </p:nvSpPr>
            <p:spPr>
              <a:xfrm flipH="1">
                <a:off x="1819440" y="3634920"/>
                <a:ext cx="160200" cy="676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8" name="Line 45"/>
              <p:cNvSpPr/>
              <p:nvPr/>
            </p:nvSpPr>
            <p:spPr>
              <a:xfrm flipV="1">
                <a:off x="1985040" y="3441960"/>
                <a:ext cx="139680" cy="1792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29" name="Line 46"/>
              <p:cNvSpPr/>
              <p:nvPr/>
            </p:nvSpPr>
            <p:spPr>
              <a:xfrm>
                <a:off x="1990800" y="3634920"/>
                <a:ext cx="154800" cy="186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0" name="Line 47"/>
              <p:cNvSpPr/>
              <p:nvPr/>
            </p:nvSpPr>
            <p:spPr>
              <a:xfrm flipH="1" flipV="1">
                <a:off x="2130480" y="3444480"/>
                <a:ext cx="20880" cy="374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1" name="Line 48"/>
              <p:cNvSpPr/>
              <p:nvPr/>
            </p:nvSpPr>
            <p:spPr>
              <a:xfrm flipV="1">
                <a:off x="2156760" y="3631320"/>
                <a:ext cx="96840" cy="190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2" name="Line 49"/>
              <p:cNvSpPr/>
              <p:nvPr/>
            </p:nvSpPr>
            <p:spPr>
              <a:xfrm flipH="1" flipV="1">
                <a:off x="2156760" y="3832560"/>
                <a:ext cx="91800" cy="237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3" name="Line 50"/>
              <p:cNvSpPr/>
              <p:nvPr/>
            </p:nvSpPr>
            <p:spPr>
              <a:xfrm>
                <a:off x="1626480" y="3656160"/>
                <a:ext cx="187200" cy="65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4" name="Line 51"/>
              <p:cNvSpPr/>
              <p:nvPr/>
            </p:nvSpPr>
            <p:spPr>
              <a:xfrm>
                <a:off x="1541880" y="3839040"/>
                <a:ext cx="271800" cy="474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5" name="Line 52"/>
              <p:cNvSpPr/>
              <p:nvPr/>
            </p:nvSpPr>
            <p:spPr>
              <a:xfrm>
                <a:off x="1143000" y="3851280"/>
                <a:ext cx="223200" cy="279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6" name="Line 53"/>
              <p:cNvSpPr/>
              <p:nvPr/>
            </p:nvSpPr>
            <p:spPr>
              <a:xfrm flipV="1">
                <a:off x="1377360" y="3833640"/>
                <a:ext cx="150840" cy="2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7" name="Line 54"/>
              <p:cNvSpPr/>
              <p:nvPr/>
            </p:nvSpPr>
            <p:spPr>
              <a:xfrm flipH="1" flipV="1">
                <a:off x="1325520" y="3589560"/>
                <a:ext cx="46080" cy="538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8" name="Line 55"/>
              <p:cNvSpPr/>
              <p:nvPr/>
            </p:nvSpPr>
            <p:spPr>
              <a:xfrm flipH="1" flipV="1">
                <a:off x="1309320" y="3443400"/>
                <a:ext cx="10440" cy="132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39" name="Line 56"/>
              <p:cNvSpPr/>
              <p:nvPr/>
            </p:nvSpPr>
            <p:spPr>
              <a:xfrm flipV="1">
                <a:off x="2132640" y="3835080"/>
                <a:ext cx="1872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0" name="Line 57"/>
              <p:cNvSpPr/>
              <p:nvPr/>
            </p:nvSpPr>
            <p:spPr>
              <a:xfrm flipH="1">
                <a:off x="1824840" y="3832560"/>
                <a:ext cx="320760" cy="4809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1" name="Line 58"/>
              <p:cNvSpPr/>
              <p:nvPr/>
            </p:nvSpPr>
            <p:spPr>
              <a:xfrm flipV="1">
                <a:off x="1827360" y="4261680"/>
                <a:ext cx="297000" cy="57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2" name="Line 59"/>
              <p:cNvSpPr/>
              <p:nvPr/>
            </p:nvSpPr>
            <p:spPr>
              <a:xfrm>
                <a:off x="1824840" y="4324680"/>
                <a:ext cx="11700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3" name="Line 60"/>
              <p:cNvSpPr/>
              <p:nvPr/>
            </p:nvSpPr>
            <p:spPr>
              <a:xfrm flipV="1">
                <a:off x="1536120" y="3653640"/>
                <a:ext cx="84600" cy="1717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4" name="Line 61"/>
              <p:cNvSpPr/>
              <p:nvPr/>
            </p:nvSpPr>
            <p:spPr>
              <a:xfrm>
                <a:off x="1379520" y="4136400"/>
                <a:ext cx="432000" cy="1825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5" name="Line 62"/>
              <p:cNvSpPr/>
              <p:nvPr/>
            </p:nvSpPr>
            <p:spPr>
              <a:xfrm>
                <a:off x="1193760" y="4082400"/>
                <a:ext cx="169920" cy="54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6" name="Line 63"/>
              <p:cNvSpPr/>
              <p:nvPr/>
            </p:nvSpPr>
            <p:spPr>
              <a:xfrm flipV="1">
                <a:off x="1315080" y="4142160"/>
                <a:ext cx="51120" cy="113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7" name="Line 64"/>
              <p:cNvSpPr/>
              <p:nvPr/>
            </p:nvSpPr>
            <p:spPr>
              <a:xfrm flipH="1" flipV="1">
                <a:off x="1377360" y="4142160"/>
                <a:ext cx="119520" cy="234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48" name="Line 65"/>
              <p:cNvSpPr/>
              <p:nvPr/>
            </p:nvSpPr>
            <p:spPr>
              <a:xfrm flipV="1">
                <a:off x="1502280" y="4318920"/>
                <a:ext cx="309240" cy="601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grpSp>
        <p:nvGrpSpPr>
          <p:cNvPr id="1149" name="Group 66"/>
          <p:cNvGrpSpPr/>
          <p:nvPr/>
        </p:nvGrpSpPr>
        <p:grpSpPr>
          <a:xfrm>
            <a:off x="5781600" y="-1162080"/>
            <a:ext cx="5058720" cy="5053680"/>
            <a:chOff x="5781600" y="-1162080"/>
            <a:chExt cx="5058720" cy="5053680"/>
          </a:xfrm>
        </p:grpSpPr>
        <p:pic>
          <p:nvPicPr>
            <p:cNvPr id="1150" name="图片 72" descr=""/>
            <p:cNvPicPr/>
            <p:nvPr/>
          </p:nvPicPr>
          <p:blipFill>
            <a:blip r:embed="rId4"/>
            <a:stretch/>
          </p:blipFill>
          <p:spPr>
            <a:xfrm>
              <a:off x="5980320" y="-951480"/>
              <a:ext cx="4658760" cy="4654080"/>
            </a:xfrm>
            <a:prstGeom prst="rect">
              <a:avLst/>
            </a:prstGeom>
            <a:ln>
              <a:noFill/>
            </a:ln>
          </p:spPr>
        </p:pic>
        <p:grpSp>
          <p:nvGrpSpPr>
            <p:cNvPr id="1151" name="Group 67"/>
            <p:cNvGrpSpPr/>
            <p:nvPr/>
          </p:nvGrpSpPr>
          <p:grpSpPr>
            <a:xfrm>
              <a:off x="5781600" y="-1162080"/>
              <a:ext cx="5058720" cy="5053680"/>
              <a:chOff x="5781600" y="-1162080"/>
              <a:chExt cx="5058720" cy="5053680"/>
            </a:xfrm>
          </p:grpSpPr>
          <p:sp>
            <p:nvSpPr>
              <p:cNvPr id="1152" name="CustomShape 68"/>
              <p:cNvSpPr/>
              <p:nvPr/>
            </p:nvSpPr>
            <p:spPr>
              <a:xfrm>
                <a:off x="5817240" y="-1121040"/>
                <a:ext cx="4983120" cy="4983120"/>
              </a:xfrm>
              <a:prstGeom prst="star16">
                <a:avLst>
                  <a:gd name="adj" fmla="val 49459"/>
                </a:avLst>
              </a:prstGeom>
              <a:noFill/>
              <a:ln w="6480">
                <a:solidFill>
                  <a:srgbClr val="9d8199"/>
                </a:solidFill>
              </a:ln>
            </p:spPr>
            <p:style>
              <a:lnRef idx="2">
                <a:schemeClr val="accent1">
                  <a:shade val="50000"/>
                </a:schemeClr>
              </a:lnRef>
              <a:fillRef idx="1">
                <a:schemeClr val="accent1"/>
              </a:fillRef>
              <a:effectRef idx="0">
                <a:schemeClr val="accent1"/>
              </a:effectRef>
              <a:fontRef idx="minor"/>
            </p:style>
          </p:sp>
          <p:grpSp>
            <p:nvGrpSpPr>
              <p:cNvPr id="1153" name="Group 69"/>
              <p:cNvGrpSpPr/>
              <p:nvPr/>
            </p:nvGrpSpPr>
            <p:grpSpPr>
              <a:xfrm>
                <a:off x="5781600" y="-1162080"/>
                <a:ext cx="5058720" cy="5053680"/>
                <a:chOff x="5781600" y="-1162080"/>
                <a:chExt cx="5058720" cy="5053680"/>
              </a:xfrm>
            </p:grpSpPr>
            <p:sp>
              <p:nvSpPr>
                <p:cNvPr id="1154" name="CustomShape 70"/>
                <p:cNvSpPr/>
                <p:nvPr/>
              </p:nvSpPr>
              <p:spPr>
                <a:xfrm>
                  <a:off x="7320240" y="-9723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55" name="CustomShape 71"/>
                <p:cNvSpPr/>
                <p:nvPr/>
              </p:nvSpPr>
              <p:spPr>
                <a:xfrm>
                  <a:off x="8281800" y="-1162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56" name="CustomShape 72"/>
                <p:cNvSpPr/>
                <p:nvPr/>
              </p:nvSpPr>
              <p:spPr>
                <a:xfrm>
                  <a:off x="9250200" y="-973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57" name="CustomShape 73"/>
                <p:cNvSpPr/>
                <p:nvPr/>
              </p:nvSpPr>
              <p:spPr>
                <a:xfrm>
                  <a:off x="10032840" y="-432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58" name="CustomShape 74"/>
                <p:cNvSpPr/>
                <p:nvPr/>
              </p:nvSpPr>
              <p:spPr>
                <a:xfrm>
                  <a:off x="6518520" y="-4359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59" name="CustomShape 75"/>
                <p:cNvSpPr/>
                <p:nvPr/>
              </p:nvSpPr>
              <p:spPr>
                <a:xfrm>
                  <a:off x="597168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0" name="CustomShape 76"/>
                <p:cNvSpPr/>
                <p:nvPr/>
              </p:nvSpPr>
              <p:spPr>
                <a:xfrm>
                  <a:off x="10584360" y="37872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1" name="CustomShape 77"/>
                <p:cNvSpPr/>
                <p:nvPr/>
              </p:nvSpPr>
              <p:spPr>
                <a:xfrm>
                  <a:off x="1077228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2" name="CustomShape 78"/>
                <p:cNvSpPr/>
                <p:nvPr/>
              </p:nvSpPr>
              <p:spPr>
                <a:xfrm>
                  <a:off x="5781600" y="13194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3" name="CustomShape 79"/>
                <p:cNvSpPr/>
                <p:nvPr/>
              </p:nvSpPr>
              <p:spPr>
                <a:xfrm>
                  <a:off x="5988960" y="23324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4" name="CustomShape 80"/>
                <p:cNvSpPr/>
                <p:nvPr/>
              </p:nvSpPr>
              <p:spPr>
                <a:xfrm>
                  <a:off x="10562760" y="23072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5" name="CustomShape 81"/>
                <p:cNvSpPr/>
                <p:nvPr/>
              </p:nvSpPr>
              <p:spPr>
                <a:xfrm>
                  <a:off x="10041840" y="31010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6" name="CustomShape 82"/>
                <p:cNvSpPr/>
                <p:nvPr/>
              </p:nvSpPr>
              <p:spPr>
                <a:xfrm>
                  <a:off x="6518520" y="3097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7" name="CustomShape 83"/>
                <p:cNvSpPr/>
                <p:nvPr/>
              </p:nvSpPr>
              <p:spPr>
                <a:xfrm>
                  <a:off x="7320240" y="36270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8" name="CustomShape 84"/>
                <p:cNvSpPr/>
                <p:nvPr/>
              </p:nvSpPr>
              <p:spPr>
                <a:xfrm>
                  <a:off x="9250200" y="3626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69" name="CustomShape 85"/>
                <p:cNvSpPr/>
                <p:nvPr/>
              </p:nvSpPr>
              <p:spPr>
                <a:xfrm>
                  <a:off x="8281800" y="3823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0" name="CustomShape 86"/>
                <p:cNvSpPr/>
                <p:nvPr/>
              </p:nvSpPr>
              <p:spPr>
                <a:xfrm>
                  <a:off x="7875360" y="4744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1" name="CustomShape 87"/>
                <p:cNvSpPr/>
                <p:nvPr/>
              </p:nvSpPr>
              <p:spPr>
                <a:xfrm>
                  <a:off x="6586920" y="1900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2" name="CustomShape 88"/>
                <p:cNvSpPr/>
                <p:nvPr/>
              </p:nvSpPr>
              <p:spPr>
                <a:xfrm>
                  <a:off x="9411120" y="3938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3" name="CustomShape 89"/>
                <p:cNvSpPr/>
                <p:nvPr/>
              </p:nvSpPr>
              <p:spPr>
                <a:xfrm>
                  <a:off x="8769600" y="-58068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4" name="CustomShape 90"/>
                <p:cNvSpPr/>
                <p:nvPr/>
              </p:nvSpPr>
              <p:spPr>
                <a:xfrm>
                  <a:off x="6784920" y="256464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5" name="CustomShape 91"/>
                <p:cNvSpPr/>
                <p:nvPr/>
              </p:nvSpPr>
              <p:spPr>
                <a:xfrm>
                  <a:off x="7488720" y="1267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6" name="CustomShape 92"/>
                <p:cNvSpPr/>
                <p:nvPr/>
              </p:nvSpPr>
              <p:spPr>
                <a:xfrm>
                  <a:off x="8701560" y="334656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sp>
              <p:nvSpPr>
                <p:cNvPr id="1177" name="CustomShape 93"/>
                <p:cNvSpPr/>
                <p:nvPr/>
              </p:nvSpPr>
              <p:spPr>
                <a:xfrm>
                  <a:off x="10122120" y="1240200"/>
                  <a:ext cx="68040" cy="68040"/>
                </a:xfrm>
                <a:prstGeom prst="ellipse">
                  <a:avLst/>
                </a:prstGeom>
                <a:solidFill>
                  <a:srgbClr val="9d8199"/>
                </a:solidFill>
                <a:ln>
                  <a:noFill/>
                </a:ln>
              </p:spPr>
              <p:style>
                <a:lnRef idx="2">
                  <a:schemeClr val="accent1">
                    <a:shade val="50000"/>
                  </a:schemeClr>
                </a:lnRef>
                <a:fillRef idx="1">
                  <a:schemeClr val="accent1"/>
                </a:fillRef>
                <a:effectRef idx="0">
                  <a:schemeClr val="accent1"/>
                </a:effectRef>
                <a:fontRef idx="minor"/>
              </p:style>
            </p:sp>
          </p:grpSp>
          <p:sp>
            <p:nvSpPr>
              <p:cNvPr id="1178" name="Line 94"/>
              <p:cNvSpPr/>
              <p:nvPr/>
            </p:nvSpPr>
            <p:spPr>
              <a:xfrm>
                <a:off x="8316000" y="-1093680"/>
                <a:ext cx="487800" cy="513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79" name="Line 95"/>
              <p:cNvSpPr/>
              <p:nvPr/>
            </p:nvSpPr>
            <p:spPr>
              <a:xfrm>
                <a:off x="7378560" y="-914040"/>
                <a:ext cx="1391040" cy="367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0" name="Line 96"/>
              <p:cNvSpPr/>
              <p:nvPr/>
            </p:nvSpPr>
            <p:spPr>
              <a:xfrm flipV="1">
                <a:off x="6620760" y="-903960"/>
                <a:ext cx="733680" cy="1093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1" name="Line 97"/>
              <p:cNvSpPr/>
              <p:nvPr/>
            </p:nvSpPr>
            <p:spPr>
              <a:xfrm flipH="1">
                <a:off x="8316000" y="3404520"/>
                <a:ext cx="395280" cy="4186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2" name="Line 98"/>
              <p:cNvSpPr/>
              <p:nvPr/>
            </p:nvSpPr>
            <p:spPr>
              <a:xfrm flipV="1">
                <a:off x="6040080" y="223920"/>
                <a:ext cx="546480" cy="188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3" name="Line 99"/>
              <p:cNvSpPr/>
              <p:nvPr/>
            </p:nvSpPr>
            <p:spPr>
              <a:xfrm>
                <a:off x="6654960" y="223920"/>
                <a:ext cx="1220400" cy="28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4" name="Line 100"/>
              <p:cNvSpPr/>
              <p:nvPr/>
            </p:nvSpPr>
            <p:spPr>
              <a:xfrm flipV="1">
                <a:off x="7909560" y="-512280"/>
                <a:ext cx="894240" cy="986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5" name="Line 101"/>
              <p:cNvSpPr/>
              <p:nvPr/>
            </p:nvSpPr>
            <p:spPr>
              <a:xfrm flipV="1">
                <a:off x="5839920" y="248040"/>
                <a:ext cx="756720" cy="10810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6" name="Line 102"/>
              <p:cNvSpPr/>
              <p:nvPr/>
            </p:nvSpPr>
            <p:spPr>
              <a:xfrm>
                <a:off x="6644880" y="248040"/>
                <a:ext cx="853560" cy="1029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7" name="Line 103"/>
              <p:cNvSpPr/>
              <p:nvPr/>
            </p:nvSpPr>
            <p:spPr>
              <a:xfrm flipV="1">
                <a:off x="8827920" y="-914400"/>
                <a:ext cx="432360" cy="344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8" name="Line 104"/>
              <p:cNvSpPr/>
              <p:nvPr/>
            </p:nvSpPr>
            <p:spPr>
              <a:xfrm>
                <a:off x="8837640" y="-546120"/>
                <a:ext cx="1195200" cy="1483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89" name="Line 105"/>
              <p:cNvSpPr/>
              <p:nvPr/>
            </p:nvSpPr>
            <p:spPr>
              <a:xfrm flipV="1">
                <a:off x="6644880" y="-522000"/>
                <a:ext cx="2134440" cy="721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0" name="Line 106"/>
              <p:cNvSpPr/>
              <p:nvPr/>
            </p:nvSpPr>
            <p:spPr>
              <a:xfrm>
                <a:off x="8827920" y="-522000"/>
                <a:ext cx="592920" cy="9255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1" name="Line 107"/>
              <p:cNvSpPr/>
              <p:nvPr/>
            </p:nvSpPr>
            <p:spPr>
              <a:xfrm flipV="1">
                <a:off x="7943760" y="427680"/>
                <a:ext cx="1467000" cy="806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2" name="Line 108"/>
              <p:cNvSpPr/>
              <p:nvPr/>
            </p:nvSpPr>
            <p:spPr>
              <a:xfrm flipH="1">
                <a:off x="8735400" y="451800"/>
                <a:ext cx="685440" cy="2894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3" name="Line 109"/>
              <p:cNvSpPr/>
              <p:nvPr/>
            </p:nvSpPr>
            <p:spPr>
              <a:xfrm flipV="1">
                <a:off x="9444960" y="-373680"/>
                <a:ext cx="597960" cy="767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4" name="Line 110"/>
              <p:cNvSpPr/>
              <p:nvPr/>
            </p:nvSpPr>
            <p:spPr>
              <a:xfrm>
                <a:off x="9469080" y="451800"/>
                <a:ext cx="662760" cy="79848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5" name="Line 111"/>
              <p:cNvSpPr/>
              <p:nvPr/>
            </p:nvSpPr>
            <p:spPr>
              <a:xfrm flipH="1" flipV="1">
                <a:off x="10067040" y="-363600"/>
                <a:ext cx="89280" cy="16038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6" name="Line 112"/>
              <p:cNvSpPr/>
              <p:nvPr/>
            </p:nvSpPr>
            <p:spPr>
              <a:xfrm flipV="1">
                <a:off x="10180440" y="437040"/>
                <a:ext cx="413640" cy="8132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7" name="Line 113"/>
              <p:cNvSpPr/>
              <p:nvPr/>
            </p:nvSpPr>
            <p:spPr>
              <a:xfrm flipH="1" flipV="1">
                <a:off x="10180440" y="1298520"/>
                <a:ext cx="392040" cy="1018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8" name="Line 114"/>
              <p:cNvSpPr/>
              <p:nvPr/>
            </p:nvSpPr>
            <p:spPr>
              <a:xfrm>
                <a:off x="7909560" y="542520"/>
                <a:ext cx="801720" cy="2813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199" name="Line 115"/>
              <p:cNvSpPr/>
              <p:nvPr/>
            </p:nvSpPr>
            <p:spPr>
              <a:xfrm>
                <a:off x="7546680" y="1325880"/>
                <a:ext cx="1164600" cy="20304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0" name="Line 116"/>
              <p:cNvSpPr/>
              <p:nvPr/>
            </p:nvSpPr>
            <p:spPr>
              <a:xfrm>
                <a:off x="5839920" y="1377360"/>
                <a:ext cx="954720" cy="11970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1" name="Line 117"/>
              <p:cNvSpPr/>
              <p:nvPr/>
            </p:nvSpPr>
            <p:spPr>
              <a:xfrm flipV="1">
                <a:off x="6842880" y="1301760"/>
                <a:ext cx="645480" cy="12726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2" name="Line 118"/>
              <p:cNvSpPr/>
              <p:nvPr/>
            </p:nvSpPr>
            <p:spPr>
              <a:xfrm flipH="1" flipV="1">
                <a:off x="6620760" y="258120"/>
                <a:ext cx="198000" cy="2306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3" name="Line 119"/>
              <p:cNvSpPr/>
              <p:nvPr/>
            </p:nvSpPr>
            <p:spPr>
              <a:xfrm flipH="1" flipV="1">
                <a:off x="6552360" y="-367560"/>
                <a:ext cx="44280" cy="5673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4" name="Line 120"/>
              <p:cNvSpPr/>
              <p:nvPr/>
            </p:nvSpPr>
            <p:spPr>
              <a:xfrm flipV="1">
                <a:off x="10076040" y="1308600"/>
                <a:ext cx="80280" cy="17924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5" name="Line 121"/>
              <p:cNvSpPr/>
              <p:nvPr/>
            </p:nvSpPr>
            <p:spPr>
              <a:xfrm flipH="1">
                <a:off x="8759520" y="1298520"/>
                <a:ext cx="1372320" cy="20577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6" name="Line 122"/>
              <p:cNvSpPr/>
              <p:nvPr/>
            </p:nvSpPr>
            <p:spPr>
              <a:xfrm flipV="1">
                <a:off x="8769600" y="3135240"/>
                <a:ext cx="1272240" cy="24516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7" name="Line 123"/>
              <p:cNvSpPr/>
              <p:nvPr/>
            </p:nvSpPr>
            <p:spPr>
              <a:xfrm>
                <a:off x="8759520" y="3404520"/>
                <a:ext cx="50076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8" name="Line 124"/>
              <p:cNvSpPr/>
              <p:nvPr/>
            </p:nvSpPr>
            <p:spPr>
              <a:xfrm flipV="1">
                <a:off x="7522560" y="532440"/>
                <a:ext cx="362880" cy="7351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09" name="Line 125"/>
              <p:cNvSpPr/>
              <p:nvPr/>
            </p:nvSpPr>
            <p:spPr>
              <a:xfrm>
                <a:off x="6852960" y="2598480"/>
                <a:ext cx="1848240" cy="78192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10" name="Line 126"/>
              <p:cNvSpPr/>
              <p:nvPr/>
            </p:nvSpPr>
            <p:spPr>
              <a:xfrm>
                <a:off x="6057000" y="2366640"/>
                <a:ext cx="727920" cy="2318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11" name="Line 127"/>
              <p:cNvSpPr/>
              <p:nvPr/>
            </p:nvSpPr>
            <p:spPr>
              <a:xfrm flipV="1">
                <a:off x="6576480" y="2622600"/>
                <a:ext cx="218160" cy="48420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12" name="Line 128"/>
              <p:cNvSpPr/>
              <p:nvPr/>
            </p:nvSpPr>
            <p:spPr>
              <a:xfrm flipH="1" flipV="1">
                <a:off x="6842880" y="2622600"/>
                <a:ext cx="511560" cy="1004040"/>
              </a:xfrm>
              <a:prstGeom prst="line">
                <a:avLst/>
              </a:prstGeom>
              <a:ln>
                <a:solidFill>
                  <a:srgbClr val="9d8199"/>
                </a:solidFill>
              </a:ln>
            </p:spPr>
            <p:style>
              <a:lnRef idx="1">
                <a:schemeClr val="accent1"/>
              </a:lnRef>
              <a:fillRef idx="0">
                <a:schemeClr val="accent1"/>
              </a:fillRef>
              <a:effectRef idx="0">
                <a:schemeClr val="accent1"/>
              </a:effectRef>
              <a:fontRef idx="minor"/>
            </p:style>
          </p:sp>
          <p:sp>
            <p:nvSpPr>
              <p:cNvPr id="1213" name="Line 129"/>
              <p:cNvSpPr/>
              <p:nvPr/>
            </p:nvSpPr>
            <p:spPr>
              <a:xfrm flipV="1">
                <a:off x="7378560" y="3380400"/>
                <a:ext cx="1322640" cy="256320"/>
              </a:xfrm>
              <a:prstGeom prst="line">
                <a:avLst/>
              </a:prstGeom>
              <a:ln>
                <a:solidFill>
                  <a:srgbClr val="9d8199"/>
                </a:solidFill>
              </a:ln>
            </p:spPr>
            <p:style>
              <a:lnRef idx="1">
                <a:schemeClr val="accent1"/>
              </a:lnRef>
              <a:fillRef idx="0">
                <a:schemeClr val="accent1"/>
              </a:fillRef>
              <a:effectRef idx="0">
                <a:schemeClr val="accent1"/>
              </a:effectRef>
              <a:fontRef idx="minor"/>
            </p:style>
          </p:sp>
        </p:grpSp>
      </p:grpSp>
      <p:sp>
        <p:nvSpPr>
          <p:cNvPr id="1214" name="CustomShape 130"/>
          <p:cNvSpPr/>
          <p:nvPr/>
        </p:nvSpPr>
        <p:spPr>
          <a:xfrm>
            <a:off x="3564360" y="311400"/>
            <a:ext cx="1999080" cy="4204440"/>
          </a:xfrm>
          <a:prstGeom prst="rect">
            <a:avLst/>
          </a:prstGeom>
          <a:noFill/>
          <a:ln>
            <a:noFill/>
          </a:ln>
        </p:spPr>
        <p:style>
          <a:lnRef idx="0"/>
          <a:fillRef idx="0"/>
          <a:effectRef idx="0"/>
          <a:fontRef idx="minor"/>
        </p:style>
        <p:txBody>
          <a:bodyPr lIns="90000" rIns="90000" tIns="45000" bIns="45000"/>
          <a:p>
            <a:pPr algn="ctr">
              <a:lnSpc>
                <a:spcPct val="150000"/>
              </a:lnSpc>
            </a:pPr>
            <a:r>
              <a:rPr b="1" lang="en-US" sz="18000" spc="-1" strike="noStrike">
                <a:solidFill>
                  <a:srgbClr val="9d8199"/>
                </a:solidFill>
                <a:latin typeface="方正兰亭粗黑简体"/>
                <a:ea typeface="方正兰亭粗黑简体"/>
              </a:rPr>
              <a:t>2</a:t>
            </a:r>
            <a:endParaRPr b="0" lang="en-US" sz="18000" spc="-1" strike="noStrike">
              <a:latin typeface="Arial"/>
            </a:endParaRPr>
          </a:p>
        </p:txBody>
      </p:sp>
      <p:sp>
        <p:nvSpPr>
          <p:cNvPr id="1215" name="CustomShape 131"/>
          <p:cNvSpPr/>
          <p:nvPr/>
        </p:nvSpPr>
        <p:spPr>
          <a:xfrm>
            <a:off x="3268440" y="3453120"/>
            <a:ext cx="2664000" cy="1004400"/>
          </a:xfrm>
          <a:prstGeom prst="rect">
            <a:avLst/>
          </a:prstGeom>
          <a:noFill/>
          <a:ln>
            <a:noFill/>
          </a:ln>
        </p:spPr>
        <p:style>
          <a:lnRef idx="0"/>
          <a:fillRef idx="0"/>
          <a:effectRef idx="0"/>
          <a:fontRef idx="minor"/>
        </p:style>
        <p:txBody>
          <a:bodyPr lIns="90000" rIns="90000" tIns="45000" bIns="45000"/>
          <a:p>
            <a:pPr algn="ctr">
              <a:lnSpc>
                <a:spcPct val="150000"/>
              </a:lnSpc>
            </a:pPr>
            <a:r>
              <a:rPr b="0" lang="en-US" sz="4000" spc="-1" strike="noStrike">
                <a:solidFill>
                  <a:srgbClr val="ffffff"/>
                </a:solidFill>
                <a:latin typeface="微软雅黑"/>
                <a:ea typeface="微软雅黑"/>
              </a:rPr>
              <a:t>封装</a:t>
            </a:r>
            <a:endParaRPr b="0" lang="en-US" sz="4000" spc="-1" strike="noStrike">
              <a:latin typeface="Arial"/>
            </a:endParaRPr>
          </a:p>
        </p:txBody>
      </p:sp>
      <p:sp>
        <p:nvSpPr>
          <p:cNvPr id="1216" name="CustomShape 132"/>
          <p:cNvSpPr/>
          <p:nvPr/>
        </p:nvSpPr>
        <p:spPr>
          <a:xfrm rot="2134200">
            <a:off x="5998320" y="1614600"/>
            <a:ext cx="289080" cy="249120"/>
          </a:xfrm>
          <a:prstGeom prst="triangle">
            <a:avLst>
              <a:gd name="adj" fmla="val 50000"/>
            </a:avLst>
          </a:prstGeom>
          <a:solidFill>
            <a:srgbClr val="663b4c"/>
          </a:solidFill>
          <a:ln>
            <a:noFill/>
          </a:ln>
        </p:spPr>
        <p:style>
          <a:lnRef idx="2">
            <a:schemeClr val="accent1">
              <a:shade val="50000"/>
            </a:schemeClr>
          </a:lnRef>
          <a:fillRef idx="1">
            <a:schemeClr val="accent1"/>
          </a:fillRef>
          <a:effectRef idx="0">
            <a:schemeClr val="accent1"/>
          </a:effectRef>
          <a:fontRef idx="minor"/>
        </p:style>
      </p:sp>
      <p:sp>
        <p:nvSpPr>
          <p:cNvPr id="1217" name="CustomShape 133"/>
          <p:cNvSpPr/>
          <p:nvPr/>
        </p:nvSpPr>
        <p:spPr>
          <a:xfrm rot="12600000">
            <a:off x="5197680" y="1171440"/>
            <a:ext cx="227160" cy="195840"/>
          </a:xfrm>
          <a:prstGeom prst="triangle">
            <a:avLst>
              <a:gd name="adj" fmla="val 50000"/>
            </a:avLst>
          </a:prstGeom>
          <a:solidFill>
            <a:srgbClr val="a2525b"/>
          </a:solidFill>
          <a:ln>
            <a:noFill/>
          </a:ln>
        </p:spPr>
        <p:style>
          <a:lnRef idx="2">
            <a:schemeClr val="accent1">
              <a:shade val="50000"/>
            </a:schemeClr>
          </a:lnRef>
          <a:fillRef idx="1">
            <a:schemeClr val="accent1"/>
          </a:fillRef>
          <a:effectRef idx="0">
            <a:schemeClr val="accent1"/>
          </a:effectRef>
          <a:fontRef idx="minor"/>
        </p:style>
      </p:sp>
      <p:sp>
        <p:nvSpPr>
          <p:cNvPr id="1218" name="CustomShape 134"/>
          <p:cNvSpPr/>
          <p:nvPr/>
        </p:nvSpPr>
        <p:spPr>
          <a:xfrm rot="460200">
            <a:off x="5608080" y="1067400"/>
            <a:ext cx="384120" cy="331200"/>
          </a:xfrm>
          <a:prstGeom prst="triangle">
            <a:avLst>
              <a:gd name="adj" fmla="val 50000"/>
            </a:avLst>
          </a:prstGeom>
          <a:solidFill>
            <a:srgbClr val="8a3740"/>
          </a:solidFill>
          <a:ln>
            <a:noFill/>
          </a:ln>
        </p:spPr>
        <p:style>
          <a:lnRef idx="2">
            <a:schemeClr val="accent1">
              <a:shade val="50000"/>
            </a:schemeClr>
          </a:lnRef>
          <a:fillRef idx="1">
            <a:schemeClr val="accent1"/>
          </a:fillRef>
          <a:effectRef idx="0">
            <a:schemeClr val="accent1"/>
          </a:effectRef>
          <a:fontRef idx="minor"/>
        </p:style>
      </p:sp>
    </p:spTree>
  </p:cSld>
  <p:transition spd="slow">
    <p:blinds dir="vert"/>
  </p:transition>
  <p:timing>
    <p:tnLst>
      <p:par>
        <p:cTn id="641" dur="indefinite" restart="never" nodeType="tmRoot">
          <p:childTnLst>
            <p:seq>
              <p:cTn id="642" dur="indefinite" nodeType="mainSeq">
                <p:childTnLst>
                  <p:par>
                    <p:cTn id="643" fill="hold">
                      <p:stCondLst>
                        <p:cond delay="0"/>
                      </p:stCondLst>
                      <p:childTnLst>
                        <p:par>
                          <p:cTn id="644" fill="hold">
                            <p:stCondLst>
                              <p:cond delay="0"/>
                            </p:stCondLst>
                            <p:childTnLst>
                              <p:par>
                                <p:cTn id="645" nodeType="withEffect" fill="hold" presetClass="entr" presetID="2" presetSubtype="9">
                                  <p:childTnLst>
                                    <p:set>
                                      <p:cBhvr>
                                        <p:cTn id="646" dur="1" fill="hold">
                                          <p:stCondLst>
                                            <p:cond delay="0"/>
                                          </p:stCondLst>
                                        </p:cTn>
                                        <p:tgtEl>
                                          <p:spTgt spid="1218"/>
                                        </p:tgtEl>
                                        <p:attrNameLst>
                                          <p:attrName>style.visibility</p:attrName>
                                        </p:attrNameLst>
                                      </p:cBhvr>
                                      <p:to>
                                        <p:strVal val="visible"/>
                                      </p:to>
                                    </p:set>
                                    <p:anim calcmode="lin" valueType="num">
                                      <p:cBhvr additive="repl">
                                        <p:cTn id="647" dur="1250" fill="hold"/>
                                        <p:tgtEl>
                                          <p:spTgt spid="1218"/>
                                        </p:tgtEl>
                                        <p:attrNameLst>
                                          <p:attrName>ppt_x</p:attrName>
                                        </p:attrNameLst>
                                      </p:cBhvr>
                                      <p:tavLst>
                                        <p:tav tm="0">
                                          <p:val>
                                            <p:strVal val="0-#ppt_w/2"/>
                                          </p:val>
                                        </p:tav>
                                        <p:tav tm="100000">
                                          <p:val>
                                            <p:strVal val="#ppt_x"/>
                                          </p:val>
                                        </p:tav>
                                      </p:tavLst>
                                    </p:anim>
                                    <p:anim calcmode="lin" valueType="num">
                                      <p:cBhvr additive="repl">
                                        <p:cTn id="648" dur="1250" fill="hold"/>
                                        <p:tgtEl>
                                          <p:spTgt spid="1218"/>
                                        </p:tgtEl>
                                        <p:attrNameLst>
                                          <p:attrName>ppt_y</p:attrName>
                                        </p:attrNameLst>
                                      </p:cBhvr>
                                      <p:tavLst>
                                        <p:tav tm="0">
                                          <p:val>
                                            <p:strVal val="0-#ppt_h/2"/>
                                          </p:val>
                                        </p:tav>
                                        <p:tav tm="100000">
                                          <p:val>
                                            <p:strVal val="#ppt_y"/>
                                          </p:val>
                                        </p:tav>
                                      </p:tavLst>
                                    </p:anim>
                                  </p:childTnLst>
                                </p:cTn>
                              </p:par>
                              <p:par>
                                <p:cTn id="649" nodeType="withEffect" fill="hold" presetClass="emph" presetID="8">
                                  <p:childTnLst>
                                    <p:animRot by="10800000">
                                      <p:cBhvr>
                                        <p:cTn id="650" dur="1250" fill="hold"/>
                                        <p:tgtEl>
                                          <p:spTgt spid="1218"/>
                                        </p:tgtEl>
                                        <p:attrNameLst>
                                          <p:attrName>r</p:attrName>
                                        </p:attrNameLst>
                                      </p:cBhvr>
                                    </p:animRot>
                                  </p:childTnLst>
                                </p:cTn>
                              </p:par>
                              <p:par>
                                <p:cTn id="651" nodeType="withEffect" fill="hold" presetClass="entr" presetID="2" presetSubtype="9">
                                  <p:childTnLst>
                                    <p:set>
                                      <p:cBhvr>
                                        <p:cTn id="652" dur="1" fill="hold">
                                          <p:stCondLst>
                                            <p:cond delay="0"/>
                                          </p:stCondLst>
                                        </p:cTn>
                                        <p:tgtEl>
                                          <p:spTgt spid="1216"/>
                                        </p:tgtEl>
                                        <p:attrNameLst>
                                          <p:attrName>style.visibility</p:attrName>
                                        </p:attrNameLst>
                                      </p:cBhvr>
                                      <p:to>
                                        <p:strVal val="visible"/>
                                      </p:to>
                                    </p:set>
                                    <p:anim calcmode="lin" valueType="num">
                                      <p:cBhvr additive="repl">
                                        <p:cTn id="653" dur="1250" fill="hold"/>
                                        <p:tgtEl>
                                          <p:spTgt spid="1216"/>
                                        </p:tgtEl>
                                        <p:attrNameLst>
                                          <p:attrName>ppt_x</p:attrName>
                                        </p:attrNameLst>
                                      </p:cBhvr>
                                      <p:tavLst>
                                        <p:tav tm="0">
                                          <p:val>
                                            <p:strVal val="0-#ppt_w/2"/>
                                          </p:val>
                                        </p:tav>
                                        <p:tav tm="100000">
                                          <p:val>
                                            <p:strVal val="#ppt_x"/>
                                          </p:val>
                                        </p:tav>
                                      </p:tavLst>
                                    </p:anim>
                                    <p:anim calcmode="lin" valueType="num">
                                      <p:cBhvr additive="repl">
                                        <p:cTn id="654" dur="1250" fill="hold"/>
                                        <p:tgtEl>
                                          <p:spTgt spid="1216"/>
                                        </p:tgtEl>
                                        <p:attrNameLst>
                                          <p:attrName>ppt_y</p:attrName>
                                        </p:attrNameLst>
                                      </p:cBhvr>
                                      <p:tavLst>
                                        <p:tav tm="0">
                                          <p:val>
                                            <p:strVal val="0-#ppt_h/2"/>
                                          </p:val>
                                        </p:tav>
                                        <p:tav tm="100000">
                                          <p:val>
                                            <p:strVal val="#ppt_y"/>
                                          </p:val>
                                        </p:tav>
                                      </p:tavLst>
                                    </p:anim>
                                  </p:childTnLst>
                                </p:cTn>
                              </p:par>
                              <p:par>
                                <p:cTn id="655" nodeType="withEffect" fill="hold" presetClass="emph" presetID="8">
                                  <p:childTnLst>
                                    <p:animRot by="-10800000">
                                      <p:cBhvr>
                                        <p:cTn id="656" dur="1250" fill="hold"/>
                                        <p:tgtEl>
                                          <p:spTgt spid="1216"/>
                                        </p:tgtEl>
                                        <p:attrNameLst>
                                          <p:attrName>r</p:attrName>
                                        </p:attrNameLst>
                                      </p:cBhvr>
                                    </p:animRot>
                                  </p:childTnLst>
                                </p:cTn>
                              </p:par>
                              <p:par>
                                <p:cTn id="657" nodeType="withEffect" fill="hold" presetClass="entr" presetID="2" presetSubtype="9">
                                  <p:childTnLst>
                                    <p:set>
                                      <p:cBhvr>
                                        <p:cTn id="658" dur="1" fill="hold">
                                          <p:stCondLst>
                                            <p:cond delay="0"/>
                                          </p:stCondLst>
                                        </p:cTn>
                                        <p:tgtEl>
                                          <p:spTgt spid="1217"/>
                                        </p:tgtEl>
                                        <p:attrNameLst>
                                          <p:attrName>style.visibility</p:attrName>
                                        </p:attrNameLst>
                                      </p:cBhvr>
                                      <p:to>
                                        <p:strVal val="visible"/>
                                      </p:to>
                                    </p:set>
                                    <p:anim calcmode="lin" valueType="num">
                                      <p:cBhvr additive="repl">
                                        <p:cTn id="659" dur="1250" fill="hold"/>
                                        <p:tgtEl>
                                          <p:spTgt spid="1217"/>
                                        </p:tgtEl>
                                        <p:attrNameLst>
                                          <p:attrName>ppt_x</p:attrName>
                                        </p:attrNameLst>
                                      </p:cBhvr>
                                      <p:tavLst>
                                        <p:tav tm="0">
                                          <p:val>
                                            <p:strVal val="0-#ppt_w/2"/>
                                          </p:val>
                                        </p:tav>
                                        <p:tav tm="100000">
                                          <p:val>
                                            <p:strVal val="#ppt_x"/>
                                          </p:val>
                                        </p:tav>
                                      </p:tavLst>
                                    </p:anim>
                                    <p:anim calcmode="lin" valueType="num">
                                      <p:cBhvr additive="repl">
                                        <p:cTn id="660" dur="1250" fill="hold"/>
                                        <p:tgtEl>
                                          <p:spTgt spid="1217"/>
                                        </p:tgtEl>
                                        <p:attrNameLst>
                                          <p:attrName>ppt_y</p:attrName>
                                        </p:attrNameLst>
                                      </p:cBhvr>
                                      <p:tavLst>
                                        <p:tav tm="0">
                                          <p:val>
                                            <p:strVal val="0-#ppt_h/2"/>
                                          </p:val>
                                        </p:tav>
                                        <p:tav tm="100000">
                                          <p:val>
                                            <p:strVal val="#ppt_y"/>
                                          </p:val>
                                        </p:tav>
                                      </p:tavLst>
                                    </p:anim>
                                  </p:childTnLst>
                                </p:cTn>
                              </p:par>
                              <p:par>
                                <p:cTn id="661" nodeType="withEffect" fill="hold" presetClass="emph" presetID="8">
                                  <p:childTnLst>
                                    <p:animRot by="10800000">
                                      <p:cBhvr>
                                        <p:cTn id="662" dur="1250" fill="hold"/>
                                        <p:tgtEl>
                                          <p:spTgt spid="1217"/>
                                        </p:tgtEl>
                                        <p:attrNameLst>
                                          <p:attrName>r</p:attrName>
                                        </p:attrNameLst>
                                      </p:cBhvr>
                                    </p:animRot>
                                  </p:childTnLst>
                                </p:cTn>
                              </p:par>
                              <p:par>
                                <p:cTn id="663" nodeType="withEffect" fill="hold" presetClass="entr" presetID="53" presetSubtype="16">
                                  <p:childTnLst>
                                    <p:set>
                                      <p:cBhvr>
                                        <p:cTn id="664" dur="1" fill="hold">
                                          <p:stCondLst>
                                            <p:cond delay="0"/>
                                          </p:stCondLst>
                                        </p:cTn>
                                        <p:tgtEl>
                                          <p:spTgt spid="1084"/>
                                        </p:tgtEl>
                                        <p:attrNameLst>
                                          <p:attrName>style.visibility</p:attrName>
                                        </p:attrNameLst>
                                      </p:cBhvr>
                                      <p:to>
                                        <p:strVal val="visible"/>
                                      </p:to>
                                    </p:set>
                                    <p:anim calcmode="lin" valueType="num">
                                      <p:cBhvr additive="repl">
                                        <p:cTn id="665" dur="3000" fill="hold"/>
                                        <p:tgtEl>
                                          <p:spTgt spid="1084"/>
                                        </p:tgtEl>
                                        <p:attrNameLst>
                                          <p:attrName>ppt_w</p:attrName>
                                        </p:attrNameLst>
                                      </p:cBhvr>
                                      <p:tavLst>
                                        <p:tav tm="0">
                                          <p:val>
                                            <p:fltVal val="0"/>
                                          </p:val>
                                        </p:tav>
                                        <p:tav tm="100000">
                                          <p:val>
                                            <p:strVal val="#ppt_w"/>
                                          </p:val>
                                        </p:tav>
                                      </p:tavLst>
                                    </p:anim>
                                    <p:anim calcmode="lin" valueType="num">
                                      <p:cBhvr additive="repl">
                                        <p:cTn id="666" dur="3000" fill="hold"/>
                                        <p:tgtEl>
                                          <p:spTgt spid="1084"/>
                                        </p:tgtEl>
                                        <p:attrNameLst>
                                          <p:attrName>ppt_h</p:attrName>
                                        </p:attrNameLst>
                                      </p:cBhvr>
                                      <p:tavLst>
                                        <p:tav tm="0">
                                          <p:val>
                                            <p:fltVal val="0"/>
                                          </p:val>
                                        </p:tav>
                                        <p:tav tm="100000">
                                          <p:val>
                                            <p:strVal val="#ppt_h"/>
                                          </p:val>
                                        </p:tav>
                                      </p:tavLst>
                                    </p:anim>
                                    <p:animEffect filter="fade" transition="in">
                                      <p:cBhvr additive="repl">
                                        <p:cTn id="667" dur="3000"/>
                                        <p:tgtEl>
                                          <p:spTgt spid="1084"/>
                                        </p:tgtEl>
                                      </p:cBhvr>
                                    </p:animEffect>
                                  </p:childTnLst>
                                </p:cTn>
                              </p:par>
                              <p:par>
                                <p:cTn id="668" nodeType="withEffect" fill="hold" presetClass="emph" presetID="8">
                                  <p:childTnLst>
                                    <p:animRot by="-21600000">
                                      <p:cBhvr>
                                        <p:cTn id="669" dur="3000" fill="hold"/>
                                        <p:tgtEl>
                                          <p:spTgt spid="1084"/>
                                        </p:tgtEl>
                                        <p:attrNameLst>
                                          <p:attrName>r</p:attrName>
                                        </p:attrNameLst>
                                      </p:cBhvr>
                                    </p:animRot>
                                  </p:childTnLst>
                                </p:cTn>
                              </p:par>
                              <p:par>
                                <p:cTn id="670" nodeType="withEffect" fill="hold" presetClass="entr" presetID="53" presetSubtype="16">
                                  <p:childTnLst>
                                    <p:set>
                                      <p:cBhvr>
                                        <p:cTn id="671" dur="1" fill="hold">
                                          <p:stCondLst>
                                            <p:cond delay="0"/>
                                          </p:stCondLst>
                                        </p:cTn>
                                        <p:tgtEl>
                                          <p:spTgt spid="1149"/>
                                        </p:tgtEl>
                                        <p:attrNameLst>
                                          <p:attrName>style.visibility</p:attrName>
                                        </p:attrNameLst>
                                      </p:cBhvr>
                                      <p:to>
                                        <p:strVal val="visible"/>
                                      </p:to>
                                    </p:set>
                                    <p:anim calcmode="lin" valueType="num">
                                      <p:cBhvr additive="repl">
                                        <p:cTn id="672" dur="3000" fill="hold"/>
                                        <p:tgtEl>
                                          <p:spTgt spid="1149"/>
                                        </p:tgtEl>
                                        <p:attrNameLst>
                                          <p:attrName>ppt_w</p:attrName>
                                        </p:attrNameLst>
                                      </p:cBhvr>
                                      <p:tavLst>
                                        <p:tav tm="0">
                                          <p:val>
                                            <p:fltVal val="0"/>
                                          </p:val>
                                        </p:tav>
                                        <p:tav tm="100000">
                                          <p:val>
                                            <p:strVal val="#ppt_w"/>
                                          </p:val>
                                        </p:tav>
                                      </p:tavLst>
                                    </p:anim>
                                    <p:anim calcmode="lin" valueType="num">
                                      <p:cBhvr additive="repl">
                                        <p:cTn id="673" dur="3000" fill="hold"/>
                                        <p:tgtEl>
                                          <p:spTgt spid="1149"/>
                                        </p:tgtEl>
                                        <p:attrNameLst>
                                          <p:attrName>ppt_h</p:attrName>
                                        </p:attrNameLst>
                                      </p:cBhvr>
                                      <p:tavLst>
                                        <p:tav tm="0">
                                          <p:val>
                                            <p:fltVal val="0"/>
                                          </p:val>
                                        </p:tav>
                                        <p:tav tm="100000">
                                          <p:val>
                                            <p:strVal val="#ppt_h"/>
                                          </p:val>
                                        </p:tav>
                                      </p:tavLst>
                                    </p:anim>
                                    <p:animEffect filter="fade" transition="in">
                                      <p:cBhvr additive="repl">
                                        <p:cTn id="674" dur="3000"/>
                                        <p:tgtEl>
                                          <p:spTgt spid="1149"/>
                                        </p:tgtEl>
                                      </p:cBhvr>
                                    </p:animEffect>
                                  </p:childTnLst>
                                </p:cTn>
                              </p:par>
                              <p:par>
                                <p:cTn id="675" nodeType="withEffect" fill="hold" presetClass="emph" presetID="8">
                                  <p:childTnLst>
                                    <p:animRot by="-21600000">
                                      <p:cBhvr>
                                        <p:cTn id="676" dur="3000" fill="hold"/>
                                        <p:tgtEl>
                                          <p:spTgt spid="1149"/>
                                        </p:tgtEl>
                                        <p:attrNameLst>
                                          <p:attrName>r</p:attrName>
                                        </p:attrNameLst>
                                      </p:cBhvr>
                                    </p:animRot>
                                  </p:childTnLst>
                                </p:cTn>
                              </p:par>
                              <p:par>
                                <p:cTn id="677" nodeType="withEffect" fill="hold" presetClass="entr" presetID="2" presetSubtype="4">
                                  <p:childTnLst>
                                    <p:set>
                                      <p:cBhvr>
                                        <p:cTn id="678" dur="1" fill="hold">
                                          <p:stCondLst>
                                            <p:cond delay="0"/>
                                          </p:stCondLst>
                                        </p:cTn>
                                        <p:tgtEl>
                                          <p:spTgt spid="1214"/>
                                        </p:tgtEl>
                                        <p:attrNameLst>
                                          <p:attrName>style.visibility</p:attrName>
                                        </p:attrNameLst>
                                      </p:cBhvr>
                                      <p:to>
                                        <p:strVal val="visible"/>
                                      </p:to>
                                    </p:set>
                                    <p:anim calcmode="lin" valueType="num">
                                      <p:cBhvr additive="repl">
                                        <p:cTn id="679" dur="500" fill="hold"/>
                                        <p:tgtEl>
                                          <p:spTgt spid="1214"/>
                                        </p:tgtEl>
                                        <p:attrNameLst>
                                          <p:attrName>ppt_x</p:attrName>
                                        </p:attrNameLst>
                                      </p:cBhvr>
                                      <p:tavLst>
                                        <p:tav tm="0">
                                          <p:val>
                                            <p:strVal val="#ppt_x"/>
                                          </p:val>
                                        </p:tav>
                                        <p:tav tm="100000">
                                          <p:val>
                                            <p:strVal val="#ppt_x"/>
                                          </p:val>
                                        </p:tav>
                                      </p:tavLst>
                                    </p:anim>
                                    <p:anim calcmode="lin" valueType="num">
                                      <p:cBhvr additive="repl">
                                        <p:cTn id="680" dur="500" fill="hold"/>
                                        <p:tgtEl>
                                          <p:spTgt spid="1214"/>
                                        </p:tgtEl>
                                        <p:attrNameLst>
                                          <p:attrName>ppt_y</p:attrName>
                                        </p:attrNameLst>
                                      </p:cBhvr>
                                      <p:tavLst>
                                        <p:tav tm="0">
                                          <p:val>
                                            <p:strVal val="1+#ppt_h/2"/>
                                          </p:val>
                                        </p:tav>
                                        <p:tav tm="100000">
                                          <p:val>
                                            <p:strVal val="#ppt_y"/>
                                          </p:val>
                                        </p:tav>
                                      </p:tavLst>
                                    </p:anim>
                                  </p:childTnLst>
                                </p:cTn>
                              </p:par>
                              <p:par>
                                <p:cTn id="681" nodeType="withEffect" fill="hold" presetClass="entr" presetID="47">
                                  <p:childTnLst>
                                    <p:set>
                                      <p:cBhvr>
                                        <p:cTn id="682" dur="1" fill="hold">
                                          <p:stCondLst>
                                            <p:cond delay="0"/>
                                          </p:stCondLst>
                                        </p:cTn>
                                        <p:tgtEl>
                                          <p:spTgt spid="1215"/>
                                        </p:tgtEl>
                                        <p:attrNameLst>
                                          <p:attrName>style.visibility</p:attrName>
                                        </p:attrNameLst>
                                      </p:cBhvr>
                                      <p:to>
                                        <p:strVal val="visible"/>
                                      </p:to>
                                    </p:set>
                                    <p:animEffect filter="fade" transition="in">
                                      <p:cBhvr additive="repl">
                                        <p:cTn id="683" dur="500"/>
                                        <p:tgtEl>
                                          <p:spTgt spid="1215"/>
                                        </p:tgtEl>
                                      </p:cBhvr>
                                    </p:animEffect>
                                    <p:anim calcmode="lin" valueType="num">
                                      <p:cBhvr additive="repl">
                                        <p:cTn id="684" dur="500" fill="hold"/>
                                        <p:tgtEl>
                                          <p:spTgt spid="1215"/>
                                        </p:tgtEl>
                                        <p:attrNameLst>
                                          <p:attrName>ppt_x</p:attrName>
                                        </p:attrNameLst>
                                      </p:cBhvr>
                                      <p:tavLst>
                                        <p:tav tm="0">
                                          <p:val>
                                            <p:strVal val="#ppt_x"/>
                                          </p:val>
                                        </p:tav>
                                        <p:tav tm="100000">
                                          <p:val>
                                            <p:strVal val="#ppt_x"/>
                                          </p:val>
                                        </p:tav>
                                      </p:tavLst>
                                    </p:anim>
                                    <p:anim calcmode="lin" valueType="num">
                                      <p:cBhvr additive="repl">
                                        <p:cTn id="685" dur="500" fill="hold"/>
                                        <p:tgtEl>
                                          <p:spTgt spid="1215"/>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www.515ppt.com</Template>
  <TotalTime>929</TotalTime>
  <Application>LibreOffice/6.0.7.3$Linux_X86_64 LibreOffice_project/00m0$Build-3</Application>
  <Words>2004</Words>
  <Paragraphs>345</Paragraphs>
  <Company>苏州珀菲科特网络科技有限公司</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2016-12-13T08:58:41Z</dcterms:created>
  <dc:creator>www.515ppt.com</dc:creator>
  <dc:description>更多精品文档，请访问www.515ppt.com</dc:description>
  <cp:keywords>更多精品文档，请访问www.515ppt.com</cp:keywords>
  <dc:language>zh-CN</dc:language>
  <cp:lastModifiedBy/>
  <dcterms:modified xsi:type="dcterms:W3CDTF">2019-07-22T20:30:21Z</dcterms:modified>
  <cp:revision>35</cp:revision>
  <dc:subject>www.515ppt.com</dc:subject>
  <dc:title>www.515ppt.com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苏州珀菲科特网络科技有限公司</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1</vt:i4>
  </property>
  <property fmtid="{D5CDD505-2E9C-101B-9397-08002B2CF9AE}" pid="8" name="Manager">
    <vt:lpwstr>www.515ppt.com</vt:lpwstr>
  </property>
  <property fmtid="{D5CDD505-2E9C-101B-9397-08002B2CF9AE}" pid="9" name="Notes">
    <vt:i4>31</vt:i4>
  </property>
  <property fmtid="{D5CDD505-2E9C-101B-9397-08002B2CF9AE}" pid="10" name="PresentationFormat">
    <vt:lpwstr>全屏显示(16:9)</vt:lpwstr>
  </property>
  <property fmtid="{D5CDD505-2E9C-101B-9397-08002B2CF9AE}" pid="11" name="ScaleCrop">
    <vt:bool>0</vt:bool>
  </property>
  <property fmtid="{D5CDD505-2E9C-101B-9397-08002B2CF9AE}" pid="12" name="ShareDoc">
    <vt:bool>0</vt:bool>
  </property>
  <property fmtid="{D5CDD505-2E9C-101B-9397-08002B2CF9AE}" pid="13" name="Slides">
    <vt:i4>31</vt:i4>
  </property>
  <property fmtid="{D5CDD505-2E9C-101B-9397-08002B2CF9AE}" pid="14" name="category">
    <vt:lpwstr>www.515ppt.com</vt:lpwstr>
  </property>
</Properties>
</file>